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1956" y="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35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svg"/><Relationship Id="rId1" Type="http://schemas.openxmlformats.org/officeDocument/2006/relationships/image" Target="../media/image52.png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5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svg"/><Relationship Id="rId1" Type="http://schemas.openxmlformats.org/officeDocument/2006/relationships/image" Target="../media/image58.png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61.sv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svg"/><Relationship Id="rId1" Type="http://schemas.openxmlformats.org/officeDocument/2006/relationships/image" Target="../media/image62.png"/><Relationship Id="rId6" Type="http://schemas.openxmlformats.org/officeDocument/2006/relationships/image" Target="../media/image67.svg"/><Relationship Id="rId5" Type="http://schemas.openxmlformats.org/officeDocument/2006/relationships/image" Target="../media/image66.png"/><Relationship Id="rId10" Type="http://schemas.openxmlformats.org/officeDocument/2006/relationships/image" Target="../media/image71.svg"/><Relationship Id="rId4" Type="http://schemas.openxmlformats.org/officeDocument/2006/relationships/image" Target="../media/image65.svg"/><Relationship Id="rId9" Type="http://schemas.openxmlformats.org/officeDocument/2006/relationships/image" Target="../media/image70.png"/></Relationships>
</file>

<file path=ppt/diagrams/_rels/data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svg"/><Relationship Id="rId1" Type="http://schemas.openxmlformats.org/officeDocument/2006/relationships/image" Target="../media/image72.png"/><Relationship Id="rId6" Type="http://schemas.openxmlformats.org/officeDocument/2006/relationships/image" Target="../media/image77.svg"/><Relationship Id="rId5" Type="http://schemas.openxmlformats.org/officeDocument/2006/relationships/image" Target="../media/image76.png"/><Relationship Id="rId4" Type="http://schemas.openxmlformats.org/officeDocument/2006/relationships/image" Target="../media/image75.svg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3" Type="http://schemas.openxmlformats.org/officeDocument/2006/relationships/image" Target="../media/image52.png"/><Relationship Id="rId7" Type="http://schemas.openxmlformats.org/officeDocument/2006/relationships/image" Target="../media/image80.png"/><Relationship Id="rId2" Type="http://schemas.openxmlformats.org/officeDocument/2006/relationships/image" Target="../media/image79.svg"/><Relationship Id="rId1" Type="http://schemas.openxmlformats.org/officeDocument/2006/relationships/image" Target="../media/image78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53.svg"/></Relationships>
</file>

<file path=ppt/diagrams/_rels/data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sv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85.svg"/><Relationship Id="rId5" Type="http://schemas.openxmlformats.org/officeDocument/2006/relationships/image" Target="../media/image84.png"/><Relationship Id="rId4" Type="http://schemas.openxmlformats.org/officeDocument/2006/relationships/image" Target="../media/image83.svg"/></Relationships>
</file>

<file path=ppt/diagrams/_rels/data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3" Type="http://schemas.openxmlformats.org/officeDocument/2006/relationships/image" Target="../media/image24.png"/><Relationship Id="rId7" Type="http://schemas.openxmlformats.org/officeDocument/2006/relationships/image" Target="../media/image92.png"/><Relationship Id="rId2" Type="http://schemas.openxmlformats.org/officeDocument/2006/relationships/image" Target="../media/image89.svg"/><Relationship Id="rId1" Type="http://schemas.openxmlformats.org/officeDocument/2006/relationships/image" Target="../media/image88.png"/><Relationship Id="rId6" Type="http://schemas.openxmlformats.org/officeDocument/2006/relationships/image" Target="../media/image91.svg"/><Relationship Id="rId5" Type="http://schemas.openxmlformats.org/officeDocument/2006/relationships/image" Target="../media/image90.png"/><Relationship Id="rId4" Type="http://schemas.openxmlformats.org/officeDocument/2006/relationships/image" Target="../media/image25.sv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svg"/><Relationship Id="rId1" Type="http://schemas.openxmlformats.org/officeDocument/2006/relationships/image" Target="../media/image94.png"/><Relationship Id="rId6" Type="http://schemas.openxmlformats.org/officeDocument/2006/relationships/image" Target="../media/image99.svg"/><Relationship Id="rId5" Type="http://schemas.openxmlformats.org/officeDocument/2006/relationships/image" Target="../media/image98.png"/><Relationship Id="rId4" Type="http://schemas.openxmlformats.org/officeDocument/2006/relationships/image" Target="../media/image97.svg"/></Relationships>
</file>

<file path=ppt/diagrams/_rels/data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90.png"/><Relationship Id="rId7" Type="http://schemas.openxmlformats.org/officeDocument/2006/relationships/image" Target="../media/image52.png"/><Relationship Id="rId2" Type="http://schemas.openxmlformats.org/officeDocument/2006/relationships/image" Target="../media/image101.svg"/><Relationship Id="rId1" Type="http://schemas.openxmlformats.org/officeDocument/2006/relationships/image" Target="../media/image100.png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91.svg"/></Relationships>
</file>

<file path=ppt/diagrams/_rels/data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05.svg"/><Relationship Id="rId5" Type="http://schemas.openxmlformats.org/officeDocument/2006/relationships/image" Target="../media/image104.png"/><Relationship Id="rId4" Type="http://schemas.openxmlformats.org/officeDocument/2006/relationships/image" Target="../media/image10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35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svg"/><Relationship Id="rId1" Type="http://schemas.openxmlformats.org/officeDocument/2006/relationships/image" Target="../media/image52.png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5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svg"/><Relationship Id="rId1" Type="http://schemas.openxmlformats.org/officeDocument/2006/relationships/image" Target="../media/image58.png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61.sv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svg"/><Relationship Id="rId1" Type="http://schemas.openxmlformats.org/officeDocument/2006/relationships/image" Target="../media/image62.png"/><Relationship Id="rId6" Type="http://schemas.openxmlformats.org/officeDocument/2006/relationships/image" Target="../media/image67.svg"/><Relationship Id="rId5" Type="http://schemas.openxmlformats.org/officeDocument/2006/relationships/image" Target="../media/image66.png"/><Relationship Id="rId10" Type="http://schemas.openxmlformats.org/officeDocument/2006/relationships/image" Target="../media/image71.svg"/><Relationship Id="rId4" Type="http://schemas.openxmlformats.org/officeDocument/2006/relationships/image" Target="../media/image65.svg"/><Relationship Id="rId9" Type="http://schemas.openxmlformats.org/officeDocument/2006/relationships/image" Target="../media/image70.png"/></Relationships>
</file>

<file path=ppt/diagrams/_rels/drawing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svg"/><Relationship Id="rId1" Type="http://schemas.openxmlformats.org/officeDocument/2006/relationships/image" Target="../media/image72.png"/><Relationship Id="rId6" Type="http://schemas.openxmlformats.org/officeDocument/2006/relationships/image" Target="../media/image77.svg"/><Relationship Id="rId5" Type="http://schemas.openxmlformats.org/officeDocument/2006/relationships/image" Target="../media/image76.png"/><Relationship Id="rId4" Type="http://schemas.openxmlformats.org/officeDocument/2006/relationships/image" Target="../media/image75.svg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3" Type="http://schemas.openxmlformats.org/officeDocument/2006/relationships/image" Target="../media/image52.png"/><Relationship Id="rId7" Type="http://schemas.openxmlformats.org/officeDocument/2006/relationships/image" Target="../media/image80.png"/><Relationship Id="rId2" Type="http://schemas.openxmlformats.org/officeDocument/2006/relationships/image" Target="../media/image79.svg"/><Relationship Id="rId1" Type="http://schemas.openxmlformats.org/officeDocument/2006/relationships/image" Target="../media/image78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53.svg"/></Relationships>
</file>

<file path=ppt/diagrams/_rels/drawing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sv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85.svg"/><Relationship Id="rId5" Type="http://schemas.openxmlformats.org/officeDocument/2006/relationships/image" Target="../media/image84.png"/><Relationship Id="rId4" Type="http://schemas.openxmlformats.org/officeDocument/2006/relationships/image" Target="../media/image83.svg"/></Relationships>
</file>

<file path=ppt/diagrams/_rels/drawing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3" Type="http://schemas.openxmlformats.org/officeDocument/2006/relationships/image" Target="../media/image24.png"/><Relationship Id="rId7" Type="http://schemas.openxmlformats.org/officeDocument/2006/relationships/image" Target="../media/image92.png"/><Relationship Id="rId2" Type="http://schemas.openxmlformats.org/officeDocument/2006/relationships/image" Target="../media/image89.svg"/><Relationship Id="rId1" Type="http://schemas.openxmlformats.org/officeDocument/2006/relationships/image" Target="../media/image88.png"/><Relationship Id="rId6" Type="http://schemas.openxmlformats.org/officeDocument/2006/relationships/image" Target="../media/image91.svg"/><Relationship Id="rId5" Type="http://schemas.openxmlformats.org/officeDocument/2006/relationships/image" Target="../media/image90.png"/><Relationship Id="rId4" Type="http://schemas.openxmlformats.org/officeDocument/2006/relationships/image" Target="../media/image25.sv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svg"/><Relationship Id="rId1" Type="http://schemas.openxmlformats.org/officeDocument/2006/relationships/image" Target="../media/image94.png"/><Relationship Id="rId6" Type="http://schemas.openxmlformats.org/officeDocument/2006/relationships/image" Target="../media/image99.svg"/><Relationship Id="rId5" Type="http://schemas.openxmlformats.org/officeDocument/2006/relationships/image" Target="../media/image98.png"/><Relationship Id="rId4" Type="http://schemas.openxmlformats.org/officeDocument/2006/relationships/image" Target="../media/image97.svg"/></Relationships>
</file>

<file path=ppt/diagrams/_rels/drawing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90.png"/><Relationship Id="rId7" Type="http://schemas.openxmlformats.org/officeDocument/2006/relationships/image" Target="../media/image52.png"/><Relationship Id="rId2" Type="http://schemas.openxmlformats.org/officeDocument/2006/relationships/image" Target="../media/image101.svg"/><Relationship Id="rId1" Type="http://schemas.openxmlformats.org/officeDocument/2006/relationships/image" Target="../media/image100.png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91.svg"/></Relationships>
</file>

<file path=ppt/diagrams/_rels/drawing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05.svg"/><Relationship Id="rId5" Type="http://schemas.openxmlformats.org/officeDocument/2006/relationships/image" Target="../media/image104.png"/><Relationship Id="rId4" Type="http://schemas.openxmlformats.org/officeDocument/2006/relationships/image" Target="../media/image10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51E32E-7A81-436D-A0D0-A709FE4B2FE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72BF36-E774-45B1-B69C-092FE51FD34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Input Devices</a:t>
          </a:r>
        </a:p>
      </dgm:t>
    </dgm:pt>
    <dgm:pt modelId="{22FBE047-84C6-4A9B-ADF1-1F66534C9946}" type="parTrans" cxnId="{677D65A2-7CB2-4067-95D3-F91148A40E85}">
      <dgm:prSet/>
      <dgm:spPr/>
      <dgm:t>
        <a:bodyPr/>
        <a:lstStyle/>
        <a:p>
          <a:endParaRPr lang="en-US"/>
        </a:p>
      </dgm:t>
    </dgm:pt>
    <dgm:pt modelId="{B544FD00-78F9-41C1-B289-927C9D9DC3F2}" type="sibTrans" cxnId="{677D65A2-7CB2-4067-95D3-F91148A40E85}">
      <dgm:prSet/>
      <dgm:spPr/>
      <dgm:t>
        <a:bodyPr/>
        <a:lstStyle/>
        <a:p>
          <a:endParaRPr lang="en-US"/>
        </a:p>
      </dgm:t>
    </dgm:pt>
    <dgm:pt modelId="{1D3FA888-1648-476F-A983-39A962C3C4A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Output Devices</a:t>
          </a:r>
        </a:p>
      </dgm:t>
    </dgm:pt>
    <dgm:pt modelId="{C8D533E0-179F-41B4-9152-1ED976B94811}" type="parTrans" cxnId="{2386310D-DB6E-4E6E-8481-A04BCB49D599}">
      <dgm:prSet/>
      <dgm:spPr/>
      <dgm:t>
        <a:bodyPr/>
        <a:lstStyle/>
        <a:p>
          <a:endParaRPr lang="en-US"/>
        </a:p>
      </dgm:t>
    </dgm:pt>
    <dgm:pt modelId="{0D6BD330-EEEA-48BE-810D-09BED668EBAB}" type="sibTrans" cxnId="{2386310D-DB6E-4E6E-8481-A04BCB49D599}">
      <dgm:prSet/>
      <dgm:spPr/>
      <dgm:t>
        <a:bodyPr/>
        <a:lstStyle/>
        <a:p>
          <a:endParaRPr lang="en-US"/>
        </a:p>
      </dgm:t>
    </dgm:pt>
    <dgm:pt modelId="{CEF2FDA3-8042-4FCD-9AAD-533A7BA678F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Storage Devices (Primary, Secondary, Offline)</a:t>
          </a:r>
        </a:p>
      </dgm:t>
    </dgm:pt>
    <dgm:pt modelId="{7FE59934-010D-45D6-9AA8-C1160F5111B1}" type="parTrans" cxnId="{456E878C-C2C4-4594-9C20-A662DB8F0DE5}">
      <dgm:prSet/>
      <dgm:spPr/>
      <dgm:t>
        <a:bodyPr/>
        <a:lstStyle/>
        <a:p>
          <a:endParaRPr lang="en-US"/>
        </a:p>
      </dgm:t>
    </dgm:pt>
    <dgm:pt modelId="{2FEA398C-D663-4EA0-8D4B-D3390895A932}" type="sibTrans" cxnId="{456E878C-C2C4-4594-9C20-A662DB8F0DE5}">
      <dgm:prSet/>
      <dgm:spPr/>
      <dgm:t>
        <a:bodyPr/>
        <a:lstStyle/>
        <a:p>
          <a:endParaRPr lang="en-US"/>
        </a:p>
      </dgm:t>
    </dgm:pt>
    <dgm:pt modelId="{B953F5CD-92D4-4C99-9418-A89D5424117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Von Neumann Architecture</a:t>
          </a:r>
        </a:p>
      </dgm:t>
    </dgm:pt>
    <dgm:pt modelId="{ECCE17FA-9FD2-4ABC-849D-8A310D085377}" type="parTrans" cxnId="{F019B671-CEC2-48CD-8BD0-8A5F73D08E18}">
      <dgm:prSet/>
      <dgm:spPr/>
      <dgm:t>
        <a:bodyPr/>
        <a:lstStyle/>
        <a:p>
          <a:endParaRPr lang="en-US"/>
        </a:p>
      </dgm:t>
    </dgm:pt>
    <dgm:pt modelId="{A9C8EEDB-640A-4E10-8EB8-321431546814}" type="sibTrans" cxnId="{F019B671-CEC2-48CD-8BD0-8A5F73D08E18}">
      <dgm:prSet/>
      <dgm:spPr/>
      <dgm:t>
        <a:bodyPr/>
        <a:lstStyle/>
        <a:p>
          <a:endParaRPr lang="en-US"/>
        </a:p>
      </dgm:t>
    </dgm:pt>
    <dgm:pt modelId="{7726F159-6CE6-4AA3-98B6-E18775479644}" type="pres">
      <dgm:prSet presAssocID="{D251E32E-7A81-436D-A0D0-A709FE4B2FE6}" presName="root" presStyleCnt="0">
        <dgm:presLayoutVars>
          <dgm:dir/>
          <dgm:resizeHandles val="exact"/>
        </dgm:presLayoutVars>
      </dgm:prSet>
      <dgm:spPr/>
    </dgm:pt>
    <dgm:pt modelId="{E518D501-C178-4609-95A6-05B9072B493C}" type="pres">
      <dgm:prSet presAssocID="{BB72BF36-E774-45B1-B69C-092FE51FD340}" presName="compNode" presStyleCnt="0"/>
      <dgm:spPr/>
    </dgm:pt>
    <dgm:pt modelId="{77203D7F-443F-429F-8E16-6926F4C1BBB5}" type="pres">
      <dgm:prSet presAssocID="{BB72BF36-E774-45B1-B69C-092FE51FD340}" presName="bgRect" presStyleLbl="bgShp" presStyleIdx="0" presStyleCnt="4"/>
      <dgm:spPr/>
    </dgm:pt>
    <dgm:pt modelId="{413CDFC9-9DCA-4C92-8A2A-ED472DDE71EA}" type="pres">
      <dgm:prSet presAssocID="{BB72BF36-E774-45B1-B69C-092FE51FD34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2090E6D9-EA2D-4AD0-8B1F-C1C46785D16E}" type="pres">
      <dgm:prSet presAssocID="{BB72BF36-E774-45B1-B69C-092FE51FD340}" presName="spaceRect" presStyleCnt="0"/>
      <dgm:spPr/>
    </dgm:pt>
    <dgm:pt modelId="{BB8B133E-D138-4603-947D-ABDADFD0F492}" type="pres">
      <dgm:prSet presAssocID="{BB72BF36-E774-45B1-B69C-092FE51FD340}" presName="parTx" presStyleLbl="revTx" presStyleIdx="0" presStyleCnt="4">
        <dgm:presLayoutVars>
          <dgm:chMax val="0"/>
          <dgm:chPref val="0"/>
        </dgm:presLayoutVars>
      </dgm:prSet>
      <dgm:spPr/>
    </dgm:pt>
    <dgm:pt modelId="{A4C4DFE9-60BB-4A01-940B-3193EFAF47A7}" type="pres">
      <dgm:prSet presAssocID="{B544FD00-78F9-41C1-B289-927C9D9DC3F2}" presName="sibTrans" presStyleCnt="0"/>
      <dgm:spPr/>
    </dgm:pt>
    <dgm:pt modelId="{F2DC9907-2A9C-4178-B72C-61BDF31218D8}" type="pres">
      <dgm:prSet presAssocID="{1D3FA888-1648-476F-A983-39A962C3C4A3}" presName="compNode" presStyleCnt="0"/>
      <dgm:spPr/>
    </dgm:pt>
    <dgm:pt modelId="{DC4E4D34-993D-48C9-903A-FE718360AFD8}" type="pres">
      <dgm:prSet presAssocID="{1D3FA888-1648-476F-A983-39A962C3C4A3}" presName="bgRect" presStyleLbl="bgShp" presStyleIdx="1" presStyleCnt="4"/>
      <dgm:spPr/>
    </dgm:pt>
    <dgm:pt modelId="{A851D721-FD69-4213-8DBD-2588299F2CAF}" type="pres">
      <dgm:prSet presAssocID="{1D3FA888-1648-476F-A983-39A962C3C4A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14152A24-F084-46F4-A6FC-45C6D46620D6}" type="pres">
      <dgm:prSet presAssocID="{1D3FA888-1648-476F-A983-39A962C3C4A3}" presName="spaceRect" presStyleCnt="0"/>
      <dgm:spPr/>
    </dgm:pt>
    <dgm:pt modelId="{1C175C08-C5C7-4695-BD5D-DF4290603602}" type="pres">
      <dgm:prSet presAssocID="{1D3FA888-1648-476F-A983-39A962C3C4A3}" presName="parTx" presStyleLbl="revTx" presStyleIdx="1" presStyleCnt="4">
        <dgm:presLayoutVars>
          <dgm:chMax val="0"/>
          <dgm:chPref val="0"/>
        </dgm:presLayoutVars>
      </dgm:prSet>
      <dgm:spPr/>
    </dgm:pt>
    <dgm:pt modelId="{67C05A5B-D192-4B78-95B5-68D97FDD7259}" type="pres">
      <dgm:prSet presAssocID="{0D6BD330-EEEA-48BE-810D-09BED668EBAB}" presName="sibTrans" presStyleCnt="0"/>
      <dgm:spPr/>
    </dgm:pt>
    <dgm:pt modelId="{2CBC3212-3525-4BB2-BC51-4C4A83043ABC}" type="pres">
      <dgm:prSet presAssocID="{CEF2FDA3-8042-4FCD-9AAD-533A7BA678FA}" presName="compNode" presStyleCnt="0"/>
      <dgm:spPr/>
    </dgm:pt>
    <dgm:pt modelId="{7F2923A9-86BB-4EA6-8228-17F1D291A900}" type="pres">
      <dgm:prSet presAssocID="{CEF2FDA3-8042-4FCD-9AAD-533A7BA678FA}" presName="bgRect" presStyleLbl="bgShp" presStyleIdx="2" presStyleCnt="4"/>
      <dgm:spPr/>
    </dgm:pt>
    <dgm:pt modelId="{42B9B13F-9A37-493D-BB2A-C7A7D3E8C869}" type="pres">
      <dgm:prSet presAssocID="{CEF2FDA3-8042-4FCD-9AAD-533A7BA678F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VD player"/>
        </a:ext>
      </dgm:extLst>
    </dgm:pt>
    <dgm:pt modelId="{42159109-244A-4A2A-8E30-4AC37DBB9024}" type="pres">
      <dgm:prSet presAssocID="{CEF2FDA3-8042-4FCD-9AAD-533A7BA678FA}" presName="spaceRect" presStyleCnt="0"/>
      <dgm:spPr/>
    </dgm:pt>
    <dgm:pt modelId="{98C19E5C-1B24-4441-ADF4-BC07B0941E94}" type="pres">
      <dgm:prSet presAssocID="{CEF2FDA3-8042-4FCD-9AAD-533A7BA678FA}" presName="parTx" presStyleLbl="revTx" presStyleIdx="2" presStyleCnt="4">
        <dgm:presLayoutVars>
          <dgm:chMax val="0"/>
          <dgm:chPref val="0"/>
        </dgm:presLayoutVars>
      </dgm:prSet>
      <dgm:spPr/>
    </dgm:pt>
    <dgm:pt modelId="{98D676DA-EF15-4B37-91EC-868DB1CF2CE4}" type="pres">
      <dgm:prSet presAssocID="{2FEA398C-D663-4EA0-8D4B-D3390895A932}" presName="sibTrans" presStyleCnt="0"/>
      <dgm:spPr/>
    </dgm:pt>
    <dgm:pt modelId="{E14A1EAE-A2D4-4947-98FB-760FE75C0A31}" type="pres">
      <dgm:prSet presAssocID="{B953F5CD-92D4-4C99-9418-A89D5424117E}" presName="compNode" presStyleCnt="0"/>
      <dgm:spPr/>
    </dgm:pt>
    <dgm:pt modelId="{271388FC-64BE-4DFB-9AB1-F50E6A07C5DF}" type="pres">
      <dgm:prSet presAssocID="{B953F5CD-92D4-4C99-9418-A89D5424117E}" presName="bgRect" presStyleLbl="bgShp" presStyleIdx="3" presStyleCnt="4"/>
      <dgm:spPr/>
    </dgm:pt>
    <dgm:pt modelId="{553FB2EC-A0F6-4085-85FB-280D70BF5AF2}" type="pres">
      <dgm:prSet presAssocID="{B953F5CD-92D4-4C99-9418-A89D5424117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BCA60C9A-9F8B-46E9-923C-173221BC62A9}" type="pres">
      <dgm:prSet presAssocID="{B953F5CD-92D4-4C99-9418-A89D5424117E}" presName="spaceRect" presStyleCnt="0"/>
      <dgm:spPr/>
    </dgm:pt>
    <dgm:pt modelId="{AE319866-0DD1-49D4-95BC-51B39B269253}" type="pres">
      <dgm:prSet presAssocID="{B953F5CD-92D4-4C99-9418-A89D5424117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A8A5004-9322-428C-A3C3-FDE72B63C573}" type="presOf" srcId="{B953F5CD-92D4-4C99-9418-A89D5424117E}" destId="{AE319866-0DD1-49D4-95BC-51B39B269253}" srcOrd="0" destOrd="0" presId="urn:microsoft.com/office/officeart/2018/2/layout/IconVerticalSolidList"/>
    <dgm:cxn modelId="{2386310D-DB6E-4E6E-8481-A04BCB49D599}" srcId="{D251E32E-7A81-436D-A0D0-A709FE4B2FE6}" destId="{1D3FA888-1648-476F-A983-39A962C3C4A3}" srcOrd="1" destOrd="0" parTransId="{C8D533E0-179F-41B4-9152-1ED976B94811}" sibTransId="{0D6BD330-EEEA-48BE-810D-09BED668EBAB}"/>
    <dgm:cxn modelId="{96A29121-63EF-44E5-99A0-1275D78C2122}" type="presOf" srcId="{D251E32E-7A81-436D-A0D0-A709FE4B2FE6}" destId="{7726F159-6CE6-4AA3-98B6-E18775479644}" srcOrd="0" destOrd="0" presId="urn:microsoft.com/office/officeart/2018/2/layout/IconVerticalSolidList"/>
    <dgm:cxn modelId="{82F1E23D-5C44-4F54-939D-F26A39472D3B}" type="presOf" srcId="{BB72BF36-E774-45B1-B69C-092FE51FD340}" destId="{BB8B133E-D138-4603-947D-ABDADFD0F492}" srcOrd="0" destOrd="0" presId="urn:microsoft.com/office/officeart/2018/2/layout/IconVerticalSolidList"/>
    <dgm:cxn modelId="{392D2D6C-05E9-4529-B310-2627AD76F0B6}" type="presOf" srcId="{1D3FA888-1648-476F-A983-39A962C3C4A3}" destId="{1C175C08-C5C7-4695-BD5D-DF4290603602}" srcOrd="0" destOrd="0" presId="urn:microsoft.com/office/officeart/2018/2/layout/IconVerticalSolidList"/>
    <dgm:cxn modelId="{F019B671-CEC2-48CD-8BD0-8A5F73D08E18}" srcId="{D251E32E-7A81-436D-A0D0-A709FE4B2FE6}" destId="{B953F5CD-92D4-4C99-9418-A89D5424117E}" srcOrd="3" destOrd="0" parTransId="{ECCE17FA-9FD2-4ABC-849D-8A310D085377}" sibTransId="{A9C8EEDB-640A-4E10-8EB8-321431546814}"/>
    <dgm:cxn modelId="{456E878C-C2C4-4594-9C20-A662DB8F0DE5}" srcId="{D251E32E-7A81-436D-A0D0-A709FE4B2FE6}" destId="{CEF2FDA3-8042-4FCD-9AAD-533A7BA678FA}" srcOrd="2" destOrd="0" parTransId="{7FE59934-010D-45D6-9AA8-C1160F5111B1}" sibTransId="{2FEA398C-D663-4EA0-8D4B-D3390895A932}"/>
    <dgm:cxn modelId="{677D65A2-7CB2-4067-95D3-F91148A40E85}" srcId="{D251E32E-7A81-436D-A0D0-A709FE4B2FE6}" destId="{BB72BF36-E774-45B1-B69C-092FE51FD340}" srcOrd="0" destOrd="0" parTransId="{22FBE047-84C6-4A9B-ADF1-1F66534C9946}" sibTransId="{B544FD00-78F9-41C1-B289-927C9D9DC3F2}"/>
    <dgm:cxn modelId="{867D96D4-AB45-4EA5-8766-F5E77FE529DF}" type="presOf" srcId="{CEF2FDA3-8042-4FCD-9AAD-533A7BA678FA}" destId="{98C19E5C-1B24-4441-ADF4-BC07B0941E94}" srcOrd="0" destOrd="0" presId="urn:microsoft.com/office/officeart/2018/2/layout/IconVerticalSolidList"/>
    <dgm:cxn modelId="{0274F8F8-DD16-47BE-8A75-ADBAFA757648}" type="presParOf" srcId="{7726F159-6CE6-4AA3-98B6-E18775479644}" destId="{E518D501-C178-4609-95A6-05B9072B493C}" srcOrd="0" destOrd="0" presId="urn:microsoft.com/office/officeart/2018/2/layout/IconVerticalSolidList"/>
    <dgm:cxn modelId="{F79E91CC-CAE6-425D-AB03-5C6F907514BD}" type="presParOf" srcId="{E518D501-C178-4609-95A6-05B9072B493C}" destId="{77203D7F-443F-429F-8E16-6926F4C1BBB5}" srcOrd="0" destOrd="0" presId="urn:microsoft.com/office/officeart/2018/2/layout/IconVerticalSolidList"/>
    <dgm:cxn modelId="{130A916F-2E58-4634-92A0-5E100587475A}" type="presParOf" srcId="{E518D501-C178-4609-95A6-05B9072B493C}" destId="{413CDFC9-9DCA-4C92-8A2A-ED472DDE71EA}" srcOrd="1" destOrd="0" presId="urn:microsoft.com/office/officeart/2018/2/layout/IconVerticalSolidList"/>
    <dgm:cxn modelId="{9DD09C1D-CF3B-4A88-96F7-C3026D4FDEA7}" type="presParOf" srcId="{E518D501-C178-4609-95A6-05B9072B493C}" destId="{2090E6D9-EA2D-4AD0-8B1F-C1C46785D16E}" srcOrd="2" destOrd="0" presId="urn:microsoft.com/office/officeart/2018/2/layout/IconVerticalSolidList"/>
    <dgm:cxn modelId="{4148E9F0-62DD-42FA-A1B4-9A0A0F10A8DC}" type="presParOf" srcId="{E518D501-C178-4609-95A6-05B9072B493C}" destId="{BB8B133E-D138-4603-947D-ABDADFD0F492}" srcOrd="3" destOrd="0" presId="urn:microsoft.com/office/officeart/2018/2/layout/IconVerticalSolidList"/>
    <dgm:cxn modelId="{827CC91A-0312-43B1-A084-12CB354FE081}" type="presParOf" srcId="{7726F159-6CE6-4AA3-98B6-E18775479644}" destId="{A4C4DFE9-60BB-4A01-940B-3193EFAF47A7}" srcOrd="1" destOrd="0" presId="urn:microsoft.com/office/officeart/2018/2/layout/IconVerticalSolidList"/>
    <dgm:cxn modelId="{BC0433E3-02D4-42E3-A2FA-84C34323F522}" type="presParOf" srcId="{7726F159-6CE6-4AA3-98B6-E18775479644}" destId="{F2DC9907-2A9C-4178-B72C-61BDF31218D8}" srcOrd="2" destOrd="0" presId="urn:microsoft.com/office/officeart/2018/2/layout/IconVerticalSolidList"/>
    <dgm:cxn modelId="{BCC5630C-6589-4BDA-B50B-24A0D475E80F}" type="presParOf" srcId="{F2DC9907-2A9C-4178-B72C-61BDF31218D8}" destId="{DC4E4D34-993D-48C9-903A-FE718360AFD8}" srcOrd="0" destOrd="0" presId="urn:microsoft.com/office/officeart/2018/2/layout/IconVerticalSolidList"/>
    <dgm:cxn modelId="{B7B36E95-4669-4050-87C3-6720028CFC20}" type="presParOf" srcId="{F2DC9907-2A9C-4178-B72C-61BDF31218D8}" destId="{A851D721-FD69-4213-8DBD-2588299F2CAF}" srcOrd="1" destOrd="0" presId="urn:microsoft.com/office/officeart/2018/2/layout/IconVerticalSolidList"/>
    <dgm:cxn modelId="{A679102B-FBAE-42D0-BB6B-22DB44B109DC}" type="presParOf" srcId="{F2DC9907-2A9C-4178-B72C-61BDF31218D8}" destId="{14152A24-F084-46F4-A6FC-45C6D46620D6}" srcOrd="2" destOrd="0" presId="urn:microsoft.com/office/officeart/2018/2/layout/IconVerticalSolidList"/>
    <dgm:cxn modelId="{E9468465-A562-41CE-844A-B65E6080A5C7}" type="presParOf" srcId="{F2DC9907-2A9C-4178-B72C-61BDF31218D8}" destId="{1C175C08-C5C7-4695-BD5D-DF4290603602}" srcOrd="3" destOrd="0" presId="urn:microsoft.com/office/officeart/2018/2/layout/IconVerticalSolidList"/>
    <dgm:cxn modelId="{323E9E75-BF4A-44C0-9A7E-EED0E6A817BD}" type="presParOf" srcId="{7726F159-6CE6-4AA3-98B6-E18775479644}" destId="{67C05A5B-D192-4B78-95B5-68D97FDD7259}" srcOrd="3" destOrd="0" presId="urn:microsoft.com/office/officeart/2018/2/layout/IconVerticalSolidList"/>
    <dgm:cxn modelId="{B3AEE2F6-A2C7-4812-87B6-7D49981B403B}" type="presParOf" srcId="{7726F159-6CE6-4AA3-98B6-E18775479644}" destId="{2CBC3212-3525-4BB2-BC51-4C4A83043ABC}" srcOrd="4" destOrd="0" presId="urn:microsoft.com/office/officeart/2018/2/layout/IconVerticalSolidList"/>
    <dgm:cxn modelId="{4AAA46E6-DED9-441D-A693-D0B1631E4AD6}" type="presParOf" srcId="{2CBC3212-3525-4BB2-BC51-4C4A83043ABC}" destId="{7F2923A9-86BB-4EA6-8228-17F1D291A900}" srcOrd="0" destOrd="0" presId="urn:microsoft.com/office/officeart/2018/2/layout/IconVerticalSolidList"/>
    <dgm:cxn modelId="{F8D64C77-0720-4F56-B3EB-C3B763FFEDDE}" type="presParOf" srcId="{2CBC3212-3525-4BB2-BC51-4C4A83043ABC}" destId="{42B9B13F-9A37-493D-BB2A-C7A7D3E8C869}" srcOrd="1" destOrd="0" presId="urn:microsoft.com/office/officeart/2018/2/layout/IconVerticalSolidList"/>
    <dgm:cxn modelId="{DC4EA3F5-9433-4DDF-BC90-5E9176FCA894}" type="presParOf" srcId="{2CBC3212-3525-4BB2-BC51-4C4A83043ABC}" destId="{42159109-244A-4A2A-8E30-4AC37DBB9024}" srcOrd="2" destOrd="0" presId="urn:microsoft.com/office/officeart/2018/2/layout/IconVerticalSolidList"/>
    <dgm:cxn modelId="{BDD8C1A3-D1EF-4283-B76A-F7D0A6D43557}" type="presParOf" srcId="{2CBC3212-3525-4BB2-BC51-4C4A83043ABC}" destId="{98C19E5C-1B24-4441-ADF4-BC07B0941E94}" srcOrd="3" destOrd="0" presId="urn:microsoft.com/office/officeart/2018/2/layout/IconVerticalSolidList"/>
    <dgm:cxn modelId="{DFAAB195-661F-4D12-8BE6-6DC2725934BE}" type="presParOf" srcId="{7726F159-6CE6-4AA3-98B6-E18775479644}" destId="{98D676DA-EF15-4B37-91EC-868DB1CF2CE4}" srcOrd="5" destOrd="0" presId="urn:microsoft.com/office/officeart/2018/2/layout/IconVerticalSolidList"/>
    <dgm:cxn modelId="{DE7BCDF6-6DFB-4C1D-B8CD-D98A113CF989}" type="presParOf" srcId="{7726F159-6CE6-4AA3-98B6-E18775479644}" destId="{E14A1EAE-A2D4-4947-98FB-760FE75C0A31}" srcOrd="6" destOrd="0" presId="urn:microsoft.com/office/officeart/2018/2/layout/IconVerticalSolidList"/>
    <dgm:cxn modelId="{14B8B7C4-9DA2-4A5D-B489-DADB99B4716E}" type="presParOf" srcId="{E14A1EAE-A2D4-4947-98FB-760FE75C0A31}" destId="{271388FC-64BE-4DFB-9AB1-F50E6A07C5DF}" srcOrd="0" destOrd="0" presId="urn:microsoft.com/office/officeart/2018/2/layout/IconVerticalSolidList"/>
    <dgm:cxn modelId="{5CBEB33D-A21A-4EA6-AB83-CE089B318938}" type="presParOf" srcId="{E14A1EAE-A2D4-4947-98FB-760FE75C0A31}" destId="{553FB2EC-A0F6-4085-85FB-280D70BF5AF2}" srcOrd="1" destOrd="0" presId="urn:microsoft.com/office/officeart/2018/2/layout/IconVerticalSolidList"/>
    <dgm:cxn modelId="{C91C8B63-1BE2-48A7-A8FB-4C43053B567A}" type="presParOf" srcId="{E14A1EAE-A2D4-4947-98FB-760FE75C0A31}" destId="{BCA60C9A-9F8B-46E9-923C-173221BC62A9}" srcOrd="2" destOrd="0" presId="urn:microsoft.com/office/officeart/2018/2/layout/IconVerticalSolidList"/>
    <dgm:cxn modelId="{028CCCE5-E6A6-4AF8-9737-B0426537DCE6}" type="presParOf" srcId="{E14A1EAE-A2D4-4947-98FB-760FE75C0A31}" destId="{AE319866-0DD1-49D4-95BC-51B39B26925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FCB6BD-2ADE-4640-A603-DDC422AF15F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DC93DB57-B984-4317-9808-1727E81F2425}">
      <dgm:prSet/>
      <dgm:spPr/>
      <dgm:t>
        <a:bodyPr/>
        <a:lstStyle/>
        <a:p>
          <a:pPr>
            <a:defRPr cap="all"/>
          </a:pPr>
          <a:r>
            <a:rPr lang="en-US"/>
            <a:t>Hardware that sends data to a computer for processing.</a:t>
          </a:r>
        </a:p>
      </dgm:t>
    </dgm:pt>
    <dgm:pt modelId="{01B830ED-CE8A-40CE-9E39-36EAB189E9BC}" type="parTrans" cxnId="{508488CF-7553-4427-B570-0F40A14904D2}">
      <dgm:prSet/>
      <dgm:spPr/>
      <dgm:t>
        <a:bodyPr/>
        <a:lstStyle/>
        <a:p>
          <a:endParaRPr lang="en-US"/>
        </a:p>
      </dgm:t>
    </dgm:pt>
    <dgm:pt modelId="{745F9707-924B-4424-8859-E189643C3CCD}" type="sibTrans" cxnId="{508488CF-7553-4427-B570-0F40A14904D2}">
      <dgm:prSet/>
      <dgm:spPr/>
      <dgm:t>
        <a:bodyPr/>
        <a:lstStyle/>
        <a:p>
          <a:endParaRPr lang="en-US"/>
        </a:p>
      </dgm:t>
    </dgm:pt>
    <dgm:pt modelId="{66643C8B-81B7-4219-A8DF-65FAB6909E6B}">
      <dgm:prSet/>
      <dgm:spPr/>
      <dgm:t>
        <a:bodyPr/>
        <a:lstStyle/>
        <a:p>
          <a:pPr>
            <a:defRPr cap="all"/>
          </a:pPr>
          <a:r>
            <a:rPr lang="en-US"/>
            <a:t>Manual (human‑operated) and automatic (sensor‑based) devices.</a:t>
          </a:r>
        </a:p>
      </dgm:t>
    </dgm:pt>
    <dgm:pt modelId="{8CD1A75A-944C-43D8-9CFC-5E44BA85714D}" type="parTrans" cxnId="{D7B22099-D8B2-4BE0-B50A-CD712E2993E4}">
      <dgm:prSet/>
      <dgm:spPr/>
      <dgm:t>
        <a:bodyPr/>
        <a:lstStyle/>
        <a:p>
          <a:endParaRPr lang="en-US"/>
        </a:p>
      </dgm:t>
    </dgm:pt>
    <dgm:pt modelId="{31264881-7B2F-4DD1-9823-5E2DCFD971DB}" type="sibTrans" cxnId="{D7B22099-D8B2-4BE0-B50A-CD712E2993E4}">
      <dgm:prSet/>
      <dgm:spPr/>
      <dgm:t>
        <a:bodyPr/>
        <a:lstStyle/>
        <a:p>
          <a:endParaRPr lang="en-US"/>
        </a:p>
      </dgm:t>
    </dgm:pt>
    <dgm:pt modelId="{AFF17F5B-78EA-4E87-95E2-1DE5E6BA5C3E}" type="pres">
      <dgm:prSet presAssocID="{F8FCB6BD-2ADE-4640-A603-DDC422AF15F8}" presName="root" presStyleCnt="0">
        <dgm:presLayoutVars>
          <dgm:dir/>
          <dgm:resizeHandles val="exact"/>
        </dgm:presLayoutVars>
      </dgm:prSet>
      <dgm:spPr/>
    </dgm:pt>
    <dgm:pt modelId="{8F490076-C2A5-4857-B0F7-5BD546D7D2CF}" type="pres">
      <dgm:prSet presAssocID="{DC93DB57-B984-4317-9808-1727E81F2425}" presName="compNode" presStyleCnt="0"/>
      <dgm:spPr/>
    </dgm:pt>
    <dgm:pt modelId="{25987A5C-D252-4962-A83D-18ABFE70C855}" type="pres">
      <dgm:prSet presAssocID="{DC93DB57-B984-4317-9808-1727E81F2425}" presName="iconBgRect" presStyleLbl="bgShp" presStyleIdx="0" presStyleCnt="2"/>
      <dgm:spPr/>
    </dgm:pt>
    <dgm:pt modelId="{DA0E2469-F4E9-4B85-964B-6578C86D9BC5}" type="pres">
      <dgm:prSet presAssocID="{DC93DB57-B984-4317-9808-1727E81F242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093A2987-135E-4D15-A07C-0411F7B8FB00}" type="pres">
      <dgm:prSet presAssocID="{DC93DB57-B984-4317-9808-1727E81F2425}" presName="spaceRect" presStyleCnt="0"/>
      <dgm:spPr/>
    </dgm:pt>
    <dgm:pt modelId="{1A6BF464-F6D0-4501-8FFF-C7D9098376EB}" type="pres">
      <dgm:prSet presAssocID="{DC93DB57-B984-4317-9808-1727E81F2425}" presName="textRect" presStyleLbl="revTx" presStyleIdx="0" presStyleCnt="2">
        <dgm:presLayoutVars>
          <dgm:chMax val="1"/>
          <dgm:chPref val="1"/>
        </dgm:presLayoutVars>
      </dgm:prSet>
      <dgm:spPr/>
    </dgm:pt>
    <dgm:pt modelId="{5AE86A6C-E7D3-40CF-AE9A-BDC1EC4C4117}" type="pres">
      <dgm:prSet presAssocID="{745F9707-924B-4424-8859-E189643C3CCD}" presName="sibTrans" presStyleCnt="0"/>
      <dgm:spPr/>
    </dgm:pt>
    <dgm:pt modelId="{358C988D-0BF1-4349-A946-AB36F648C22A}" type="pres">
      <dgm:prSet presAssocID="{66643C8B-81B7-4219-A8DF-65FAB6909E6B}" presName="compNode" presStyleCnt="0"/>
      <dgm:spPr/>
    </dgm:pt>
    <dgm:pt modelId="{0C31F5FB-E7A9-4EAB-8A9B-0611B8FE5482}" type="pres">
      <dgm:prSet presAssocID="{66643C8B-81B7-4219-A8DF-65FAB6909E6B}" presName="iconBgRect" presStyleLbl="bgShp" presStyleIdx="1" presStyleCnt="2"/>
      <dgm:spPr/>
    </dgm:pt>
    <dgm:pt modelId="{A331D135-9803-4389-B9D0-AC910968CCD3}" type="pres">
      <dgm:prSet presAssocID="{66643C8B-81B7-4219-A8DF-65FAB6909E6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30DC233E-3649-4091-99BA-C7D2A99AC9C5}" type="pres">
      <dgm:prSet presAssocID="{66643C8B-81B7-4219-A8DF-65FAB6909E6B}" presName="spaceRect" presStyleCnt="0"/>
      <dgm:spPr/>
    </dgm:pt>
    <dgm:pt modelId="{9F137E8D-DEE0-4309-9E37-2DE671EAA082}" type="pres">
      <dgm:prSet presAssocID="{66643C8B-81B7-4219-A8DF-65FAB6909E6B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B06C8816-F19D-4231-AF79-BBD0C68DE776}" type="presOf" srcId="{66643C8B-81B7-4219-A8DF-65FAB6909E6B}" destId="{9F137E8D-DEE0-4309-9E37-2DE671EAA082}" srcOrd="0" destOrd="0" presId="urn:microsoft.com/office/officeart/2018/5/layout/IconCircleLabelList"/>
    <dgm:cxn modelId="{FB285D1B-4F0D-42D9-9C69-CE6918620960}" type="presOf" srcId="{DC93DB57-B984-4317-9808-1727E81F2425}" destId="{1A6BF464-F6D0-4501-8FFF-C7D9098376EB}" srcOrd="0" destOrd="0" presId="urn:microsoft.com/office/officeart/2018/5/layout/IconCircleLabelList"/>
    <dgm:cxn modelId="{D7B22099-D8B2-4BE0-B50A-CD712E2993E4}" srcId="{F8FCB6BD-2ADE-4640-A603-DDC422AF15F8}" destId="{66643C8B-81B7-4219-A8DF-65FAB6909E6B}" srcOrd="1" destOrd="0" parTransId="{8CD1A75A-944C-43D8-9CFC-5E44BA85714D}" sibTransId="{31264881-7B2F-4DD1-9823-5E2DCFD971DB}"/>
    <dgm:cxn modelId="{508488CF-7553-4427-B570-0F40A14904D2}" srcId="{F8FCB6BD-2ADE-4640-A603-DDC422AF15F8}" destId="{DC93DB57-B984-4317-9808-1727E81F2425}" srcOrd="0" destOrd="0" parTransId="{01B830ED-CE8A-40CE-9E39-36EAB189E9BC}" sibTransId="{745F9707-924B-4424-8859-E189643C3CCD}"/>
    <dgm:cxn modelId="{C7A5E3DD-3D4B-49C2-BED7-AEC955035D55}" type="presOf" srcId="{F8FCB6BD-2ADE-4640-A603-DDC422AF15F8}" destId="{AFF17F5B-78EA-4E87-95E2-1DE5E6BA5C3E}" srcOrd="0" destOrd="0" presId="urn:microsoft.com/office/officeart/2018/5/layout/IconCircleLabelList"/>
    <dgm:cxn modelId="{A4AAE45C-2913-4470-83A0-510DDF50F237}" type="presParOf" srcId="{AFF17F5B-78EA-4E87-95E2-1DE5E6BA5C3E}" destId="{8F490076-C2A5-4857-B0F7-5BD546D7D2CF}" srcOrd="0" destOrd="0" presId="urn:microsoft.com/office/officeart/2018/5/layout/IconCircleLabelList"/>
    <dgm:cxn modelId="{8F4B61E3-E4F3-4957-B7B0-4899EF4FA133}" type="presParOf" srcId="{8F490076-C2A5-4857-B0F7-5BD546D7D2CF}" destId="{25987A5C-D252-4962-A83D-18ABFE70C855}" srcOrd="0" destOrd="0" presId="urn:microsoft.com/office/officeart/2018/5/layout/IconCircleLabelList"/>
    <dgm:cxn modelId="{ACA8BE06-F093-4156-A8F0-1DFB25373793}" type="presParOf" srcId="{8F490076-C2A5-4857-B0F7-5BD546D7D2CF}" destId="{DA0E2469-F4E9-4B85-964B-6578C86D9BC5}" srcOrd="1" destOrd="0" presId="urn:microsoft.com/office/officeart/2018/5/layout/IconCircleLabelList"/>
    <dgm:cxn modelId="{4D68D40A-0049-49D7-8A96-2D51BD013169}" type="presParOf" srcId="{8F490076-C2A5-4857-B0F7-5BD546D7D2CF}" destId="{093A2987-135E-4D15-A07C-0411F7B8FB00}" srcOrd="2" destOrd="0" presId="urn:microsoft.com/office/officeart/2018/5/layout/IconCircleLabelList"/>
    <dgm:cxn modelId="{1570AEE3-C414-4AFF-BD1C-817C1C04E855}" type="presParOf" srcId="{8F490076-C2A5-4857-B0F7-5BD546D7D2CF}" destId="{1A6BF464-F6D0-4501-8FFF-C7D9098376EB}" srcOrd="3" destOrd="0" presId="urn:microsoft.com/office/officeart/2018/5/layout/IconCircleLabelList"/>
    <dgm:cxn modelId="{6FCC860C-CD01-49D1-8F3A-B5DAA939F6E2}" type="presParOf" srcId="{AFF17F5B-78EA-4E87-95E2-1DE5E6BA5C3E}" destId="{5AE86A6C-E7D3-40CF-AE9A-BDC1EC4C4117}" srcOrd="1" destOrd="0" presId="urn:microsoft.com/office/officeart/2018/5/layout/IconCircleLabelList"/>
    <dgm:cxn modelId="{83E404AD-98F4-46D4-AAE1-ED1399E6EBB2}" type="presParOf" srcId="{AFF17F5B-78EA-4E87-95E2-1DE5E6BA5C3E}" destId="{358C988D-0BF1-4349-A946-AB36F648C22A}" srcOrd="2" destOrd="0" presId="urn:microsoft.com/office/officeart/2018/5/layout/IconCircleLabelList"/>
    <dgm:cxn modelId="{1E6E44FA-7813-409E-8BF4-663F9A3EF73D}" type="presParOf" srcId="{358C988D-0BF1-4349-A946-AB36F648C22A}" destId="{0C31F5FB-E7A9-4EAB-8A9B-0611B8FE5482}" srcOrd="0" destOrd="0" presId="urn:microsoft.com/office/officeart/2018/5/layout/IconCircleLabelList"/>
    <dgm:cxn modelId="{F29EBABC-F056-470C-A346-3A52EF1B179F}" type="presParOf" srcId="{358C988D-0BF1-4349-A946-AB36F648C22A}" destId="{A331D135-9803-4389-B9D0-AC910968CCD3}" srcOrd="1" destOrd="0" presId="urn:microsoft.com/office/officeart/2018/5/layout/IconCircleLabelList"/>
    <dgm:cxn modelId="{6B5437C3-E8CB-495E-9300-B1BFD4D2A06C}" type="presParOf" srcId="{358C988D-0BF1-4349-A946-AB36F648C22A}" destId="{30DC233E-3649-4091-99BA-C7D2A99AC9C5}" srcOrd="2" destOrd="0" presId="urn:microsoft.com/office/officeart/2018/5/layout/IconCircleLabelList"/>
    <dgm:cxn modelId="{1897C7C0-9266-4F41-A5E5-4967EA93BFCA}" type="presParOf" srcId="{358C988D-0BF1-4349-A946-AB36F648C22A}" destId="{9F137E8D-DEE0-4309-9E37-2DE671EAA08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80F9D9-0057-4DDB-80CB-295B240234E3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38444DE-2BBA-4837-BDF1-AE746B28D2EA}">
      <dgm:prSet/>
      <dgm:spPr/>
      <dgm:t>
        <a:bodyPr/>
        <a:lstStyle/>
        <a:p>
          <a:pPr>
            <a:defRPr cap="all"/>
          </a:pPr>
          <a:r>
            <a:rPr lang="en-US"/>
            <a:t>Keyboard – text entry, command shortcuts</a:t>
          </a:r>
        </a:p>
      </dgm:t>
    </dgm:pt>
    <dgm:pt modelId="{B7AE9094-5E64-4E56-99B8-C5A21E554398}" type="parTrans" cxnId="{B4084027-2EE5-4933-9F05-946F7C340244}">
      <dgm:prSet/>
      <dgm:spPr/>
      <dgm:t>
        <a:bodyPr/>
        <a:lstStyle/>
        <a:p>
          <a:endParaRPr lang="en-US"/>
        </a:p>
      </dgm:t>
    </dgm:pt>
    <dgm:pt modelId="{4A336CD7-9096-4507-BD4F-2BC2B04E15D7}" type="sibTrans" cxnId="{B4084027-2EE5-4933-9F05-946F7C340244}">
      <dgm:prSet/>
      <dgm:spPr/>
      <dgm:t>
        <a:bodyPr/>
        <a:lstStyle/>
        <a:p>
          <a:endParaRPr lang="en-US"/>
        </a:p>
      </dgm:t>
    </dgm:pt>
    <dgm:pt modelId="{43483AFD-ABD9-453E-A385-E0401E8F75F7}">
      <dgm:prSet/>
      <dgm:spPr/>
      <dgm:t>
        <a:bodyPr/>
        <a:lstStyle/>
        <a:p>
          <a:pPr>
            <a:defRPr cap="all"/>
          </a:pPr>
          <a:r>
            <a:rPr lang="en-US"/>
            <a:t>Mouse / Touchpad – pointer control and selection</a:t>
          </a:r>
        </a:p>
      </dgm:t>
    </dgm:pt>
    <dgm:pt modelId="{603D6E2D-CBA3-476F-8E22-84B550CA65E7}" type="parTrans" cxnId="{A424D911-04EF-46F8-9C7B-0159C46A139A}">
      <dgm:prSet/>
      <dgm:spPr/>
      <dgm:t>
        <a:bodyPr/>
        <a:lstStyle/>
        <a:p>
          <a:endParaRPr lang="en-US"/>
        </a:p>
      </dgm:t>
    </dgm:pt>
    <dgm:pt modelId="{233931E5-8F2C-446F-811A-89E3D3519E42}" type="sibTrans" cxnId="{A424D911-04EF-46F8-9C7B-0159C46A139A}">
      <dgm:prSet/>
      <dgm:spPr/>
      <dgm:t>
        <a:bodyPr/>
        <a:lstStyle/>
        <a:p>
          <a:endParaRPr lang="en-US"/>
        </a:p>
      </dgm:t>
    </dgm:pt>
    <dgm:pt modelId="{41ADD6C2-A5A7-4103-9114-DD92109825DD}">
      <dgm:prSet/>
      <dgm:spPr/>
      <dgm:t>
        <a:bodyPr/>
        <a:lstStyle/>
        <a:p>
          <a:pPr>
            <a:defRPr cap="all"/>
          </a:pPr>
          <a:r>
            <a:rPr lang="en-US"/>
            <a:t>Touchscreen – direct finger/stylus input</a:t>
          </a:r>
        </a:p>
      </dgm:t>
    </dgm:pt>
    <dgm:pt modelId="{4887D7D6-8FBF-48DC-8530-80F60C5255B1}" type="parTrans" cxnId="{95DCEB5A-8AEF-43CC-B22B-E4E33C02C4C1}">
      <dgm:prSet/>
      <dgm:spPr/>
      <dgm:t>
        <a:bodyPr/>
        <a:lstStyle/>
        <a:p>
          <a:endParaRPr lang="en-US"/>
        </a:p>
      </dgm:t>
    </dgm:pt>
    <dgm:pt modelId="{B847E3C6-0D37-4DC1-BA90-A305C65445F3}" type="sibTrans" cxnId="{95DCEB5A-8AEF-43CC-B22B-E4E33C02C4C1}">
      <dgm:prSet/>
      <dgm:spPr/>
      <dgm:t>
        <a:bodyPr/>
        <a:lstStyle/>
        <a:p>
          <a:endParaRPr lang="en-US"/>
        </a:p>
      </dgm:t>
    </dgm:pt>
    <dgm:pt modelId="{FE66F012-352B-4860-A541-EFA130BA8B6E}">
      <dgm:prSet/>
      <dgm:spPr/>
      <dgm:t>
        <a:bodyPr/>
        <a:lstStyle/>
        <a:p>
          <a:pPr>
            <a:defRPr cap="all"/>
          </a:pPr>
          <a:r>
            <a:rPr lang="en-US"/>
            <a:t>Graphics Tablet – precision drawing for designers</a:t>
          </a:r>
        </a:p>
      </dgm:t>
    </dgm:pt>
    <dgm:pt modelId="{E90EC72B-3264-4291-BE51-0375282F6323}" type="parTrans" cxnId="{0CC00CA8-A464-48FA-A181-529450F7138C}">
      <dgm:prSet/>
      <dgm:spPr/>
      <dgm:t>
        <a:bodyPr/>
        <a:lstStyle/>
        <a:p>
          <a:endParaRPr lang="en-US"/>
        </a:p>
      </dgm:t>
    </dgm:pt>
    <dgm:pt modelId="{4E4CC8C7-B346-4A57-BED4-2012AEC0A1EC}" type="sibTrans" cxnId="{0CC00CA8-A464-48FA-A181-529450F7138C}">
      <dgm:prSet/>
      <dgm:spPr/>
      <dgm:t>
        <a:bodyPr/>
        <a:lstStyle/>
        <a:p>
          <a:endParaRPr lang="en-US"/>
        </a:p>
      </dgm:t>
    </dgm:pt>
    <dgm:pt modelId="{232B4A92-38CD-488D-B65A-A8738CC6D1C8}">
      <dgm:prSet/>
      <dgm:spPr/>
      <dgm:t>
        <a:bodyPr/>
        <a:lstStyle/>
        <a:p>
          <a:pPr>
            <a:defRPr cap="all"/>
          </a:pPr>
          <a:r>
            <a:rPr lang="en-US"/>
            <a:t>Game Controller / Joystick – gaming and simulations</a:t>
          </a:r>
        </a:p>
      </dgm:t>
    </dgm:pt>
    <dgm:pt modelId="{A6E57CAD-21AC-4E4E-906A-8A9007E2A017}" type="parTrans" cxnId="{3B40BE89-A047-4235-B18A-2C9A3A4193D3}">
      <dgm:prSet/>
      <dgm:spPr/>
      <dgm:t>
        <a:bodyPr/>
        <a:lstStyle/>
        <a:p>
          <a:endParaRPr lang="en-US"/>
        </a:p>
      </dgm:t>
    </dgm:pt>
    <dgm:pt modelId="{E3D2A33C-25AE-4439-B641-BC54920A1701}" type="sibTrans" cxnId="{3B40BE89-A047-4235-B18A-2C9A3A4193D3}">
      <dgm:prSet/>
      <dgm:spPr/>
      <dgm:t>
        <a:bodyPr/>
        <a:lstStyle/>
        <a:p>
          <a:endParaRPr lang="en-US"/>
        </a:p>
      </dgm:t>
    </dgm:pt>
    <dgm:pt modelId="{6B34E51B-5648-4D15-A180-27034E5F7A80}" type="pres">
      <dgm:prSet presAssocID="{0D80F9D9-0057-4DDB-80CB-295B240234E3}" presName="root" presStyleCnt="0">
        <dgm:presLayoutVars>
          <dgm:dir/>
          <dgm:resizeHandles val="exact"/>
        </dgm:presLayoutVars>
      </dgm:prSet>
      <dgm:spPr/>
    </dgm:pt>
    <dgm:pt modelId="{25D2385E-133E-49B6-8733-FF622855D536}" type="pres">
      <dgm:prSet presAssocID="{C38444DE-2BBA-4837-BDF1-AE746B28D2EA}" presName="compNode" presStyleCnt="0"/>
      <dgm:spPr/>
    </dgm:pt>
    <dgm:pt modelId="{906C0384-1CF7-4549-9D44-EA322D2D75AF}" type="pres">
      <dgm:prSet presAssocID="{C38444DE-2BBA-4837-BDF1-AE746B28D2EA}" presName="iconBgRect" presStyleLbl="bgShp" presStyleIdx="0" presStyleCnt="5"/>
      <dgm:spPr/>
    </dgm:pt>
    <dgm:pt modelId="{76EE1FC0-00AD-491E-B48F-FB7A65CB5B8E}" type="pres">
      <dgm:prSet presAssocID="{C38444DE-2BBA-4837-BDF1-AE746B28D2E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B7DB22FC-0ED6-459A-B7A1-88884C851B60}" type="pres">
      <dgm:prSet presAssocID="{C38444DE-2BBA-4837-BDF1-AE746B28D2EA}" presName="spaceRect" presStyleCnt="0"/>
      <dgm:spPr/>
    </dgm:pt>
    <dgm:pt modelId="{69EB8B92-58C7-4B39-81EF-F8788F9DBE97}" type="pres">
      <dgm:prSet presAssocID="{C38444DE-2BBA-4837-BDF1-AE746B28D2EA}" presName="textRect" presStyleLbl="revTx" presStyleIdx="0" presStyleCnt="5">
        <dgm:presLayoutVars>
          <dgm:chMax val="1"/>
          <dgm:chPref val="1"/>
        </dgm:presLayoutVars>
      </dgm:prSet>
      <dgm:spPr/>
    </dgm:pt>
    <dgm:pt modelId="{6445DFFE-6ADA-44AD-9F5F-146EE259421E}" type="pres">
      <dgm:prSet presAssocID="{4A336CD7-9096-4507-BD4F-2BC2B04E15D7}" presName="sibTrans" presStyleCnt="0"/>
      <dgm:spPr/>
    </dgm:pt>
    <dgm:pt modelId="{C0C53350-3794-4902-85DE-02968B870FD7}" type="pres">
      <dgm:prSet presAssocID="{43483AFD-ABD9-453E-A385-E0401E8F75F7}" presName="compNode" presStyleCnt="0"/>
      <dgm:spPr/>
    </dgm:pt>
    <dgm:pt modelId="{8DC61376-D067-47CE-ADBF-013F584ED631}" type="pres">
      <dgm:prSet presAssocID="{43483AFD-ABD9-453E-A385-E0401E8F75F7}" presName="iconBgRect" presStyleLbl="bgShp" presStyleIdx="1" presStyleCnt="5"/>
      <dgm:spPr/>
    </dgm:pt>
    <dgm:pt modelId="{004622F5-B423-46C3-8B65-05AFB5EB45CE}" type="pres">
      <dgm:prSet presAssocID="{43483AFD-ABD9-453E-A385-E0401E8F75F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rsor"/>
        </a:ext>
      </dgm:extLst>
    </dgm:pt>
    <dgm:pt modelId="{28263D6F-4E4E-43D6-B8CA-580A2E8AE87A}" type="pres">
      <dgm:prSet presAssocID="{43483AFD-ABD9-453E-A385-E0401E8F75F7}" presName="spaceRect" presStyleCnt="0"/>
      <dgm:spPr/>
    </dgm:pt>
    <dgm:pt modelId="{80980726-548D-4B54-A5D1-5DA5E308B7C4}" type="pres">
      <dgm:prSet presAssocID="{43483AFD-ABD9-453E-A385-E0401E8F75F7}" presName="textRect" presStyleLbl="revTx" presStyleIdx="1" presStyleCnt="5">
        <dgm:presLayoutVars>
          <dgm:chMax val="1"/>
          <dgm:chPref val="1"/>
        </dgm:presLayoutVars>
      </dgm:prSet>
      <dgm:spPr/>
    </dgm:pt>
    <dgm:pt modelId="{0B2484B2-625E-435D-9288-A0BAAB0FF1CF}" type="pres">
      <dgm:prSet presAssocID="{233931E5-8F2C-446F-811A-89E3D3519E42}" presName="sibTrans" presStyleCnt="0"/>
      <dgm:spPr/>
    </dgm:pt>
    <dgm:pt modelId="{659146AE-5454-4D72-8A35-463ECD283B4B}" type="pres">
      <dgm:prSet presAssocID="{41ADD6C2-A5A7-4103-9114-DD92109825DD}" presName="compNode" presStyleCnt="0"/>
      <dgm:spPr/>
    </dgm:pt>
    <dgm:pt modelId="{B9A7CADE-1BEB-4BC1-9F2E-AABA17B3CDBF}" type="pres">
      <dgm:prSet presAssocID="{41ADD6C2-A5A7-4103-9114-DD92109825DD}" presName="iconBgRect" presStyleLbl="bgShp" presStyleIdx="2" presStyleCnt="5"/>
      <dgm:spPr/>
    </dgm:pt>
    <dgm:pt modelId="{C8785C51-225F-4358-A371-44D7A16EC3FD}" type="pres">
      <dgm:prSet presAssocID="{41ADD6C2-A5A7-4103-9114-DD92109825D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ps"/>
        </a:ext>
      </dgm:extLst>
    </dgm:pt>
    <dgm:pt modelId="{AA3A9C8B-75D2-4E7B-B1AF-0344D00A356C}" type="pres">
      <dgm:prSet presAssocID="{41ADD6C2-A5A7-4103-9114-DD92109825DD}" presName="spaceRect" presStyleCnt="0"/>
      <dgm:spPr/>
    </dgm:pt>
    <dgm:pt modelId="{BEBAA22F-5277-4AD5-959D-881A27AD1087}" type="pres">
      <dgm:prSet presAssocID="{41ADD6C2-A5A7-4103-9114-DD92109825DD}" presName="textRect" presStyleLbl="revTx" presStyleIdx="2" presStyleCnt="5">
        <dgm:presLayoutVars>
          <dgm:chMax val="1"/>
          <dgm:chPref val="1"/>
        </dgm:presLayoutVars>
      </dgm:prSet>
      <dgm:spPr/>
    </dgm:pt>
    <dgm:pt modelId="{92062F4F-1990-4026-9492-1706960D99A8}" type="pres">
      <dgm:prSet presAssocID="{B847E3C6-0D37-4DC1-BA90-A305C65445F3}" presName="sibTrans" presStyleCnt="0"/>
      <dgm:spPr/>
    </dgm:pt>
    <dgm:pt modelId="{7427A787-5020-4691-881D-20DA8EC549BF}" type="pres">
      <dgm:prSet presAssocID="{FE66F012-352B-4860-A541-EFA130BA8B6E}" presName="compNode" presStyleCnt="0"/>
      <dgm:spPr/>
    </dgm:pt>
    <dgm:pt modelId="{7D8487D9-72CA-42CF-9C4C-4FC7D3CE3BA3}" type="pres">
      <dgm:prSet presAssocID="{FE66F012-352B-4860-A541-EFA130BA8B6E}" presName="iconBgRect" presStyleLbl="bgShp" presStyleIdx="3" presStyleCnt="5"/>
      <dgm:spPr/>
    </dgm:pt>
    <dgm:pt modelId="{69EBB4D1-C2CF-4E0B-AF8F-5E5CDADD7B41}" type="pres">
      <dgm:prSet presAssocID="{FE66F012-352B-4860-A541-EFA130BA8B6E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sel"/>
        </a:ext>
      </dgm:extLst>
    </dgm:pt>
    <dgm:pt modelId="{B22B1D42-50D2-4988-8C73-71F48CD05B45}" type="pres">
      <dgm:prSet presAssocID="{FE66F012-352B-4860-A541-EFA130BA8B6E}" presName="spaceRect" presStyleCnt="0"/>
      <dgm:spPr/>
    </dgm:pt>
    <dgm:pt modelId="{959A83F4-E01C-4600-B6E6-8742A587C0B7}" type="pres">
      <dgm:prSet presAssocID="{FE66F012-352B-4860-A541-EFA130BA8B6E}" presName="textRect" presStyleLbl="revTx" presStyleIdx="3" presStyleCnt="5">
        <dgm:presLayoutVars>
          <dgm:chMax val="1"/>
          <dgm:chPref val="1"/>
        </dgm:presLayoutVars>
      </dgm:prSet>
      <dgm:spPr/>
    </dgm:pt>
    <dgm:pt modelId="{3EC31707-0929-4C14-89FC-FBC9440CA726}" type="pres">
      <dgm:prSet presAssocID="{4E4CC8C7-B346-4A57-BED4-2012AEC0A1EC}" presName="sibTrans" presStyleCnt="0"/>
      <dgm:spPr/>
    </dgm:pt>
    <dgm:pt modelId="{A68ED1A1-F173-4B03-9E6C-10BFA165D00E}" type="pres">
      <dgm:prSet presAssocID="{232B4A92-38CD-488D-B65A-A8738CC6D1C8}" presName="compNode" presStyleCnt="0"/>
      <dgm:spPr/>
    </dgm:pt>
    <dgm:pt modelId="{8C63883E-5292-4403-AE04-57F5CF74378C}" type="pres">
      <dgm:prSet presAssocID="{232B4A92-38CD-488D-B65A-A8738CC6D1C8}" presName="iconBgRect" presStyleLbl="bgShp" presStyleIdx="4" presStyleCnt="5"/>
      <dgm:spPr/>
    </dgm:pt>
    <dgm:pt modelId="{40B30F2E-0832-461E-8563-FF0F3AA06542}" type="pres">
      <dgm:prSet presAssocID="{232B4A92-38CD-488D-B65A-A8738CC6D1C8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me controller"/>
        </a:ext>
      </dgm:extLst>
    </dgm:pt>
    <dgm:pt modelId="{3D1153CD-CEBD-46F0-89F8-E836DA996EF4}" type="pres">
      <dgm:prSet presAssocID="{232B4A92-38CD-488D-B65A-A8738CC6D1C8}" presName="spaceRect" presStyleCnt="0"/>
      <dgm:spPr/>
    </dgm:pt>
    <dgm:pt modelId="{50D7A0E5-BE21-42EC-9AAC-93A1557A2543}" type="pres">
      <dgm:prSet presAssocID="{232B4A92-38CD-488D-B65A-A8738CC6D1C8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A424D911-04EF-46F8-9C7B-0159C46A139A}" srcId="{0D80F9D9-0057-4DDB-80CB-295B240234E3}" destId="{43483AFD-ABD9-453E-A385-E0401E8F75F7}" srcOrd="1" destOrd="0" parTransId="{603D6E2D-CBA3-476F-8E22-84B550CA65E7}" sibTransId="{233931E5-8F2C-446F-811A-89E3D3519E42}"/>
    <dgm:cxn modelId="{B4084027-2EE5-4933-9F05-946F7C340244}" srcId="{0D80F9D9-0057-4DDB-80CB-295B240234E3}" destId="{C38444DE-2BBA-4837-BDF1-AE746B28D2EA}" srcOrd="0" destOrd="0" parTransId="{B7AE9094-5E64-4E56-99B8-C5A21E554398}" sibTransId="{4A336CD7-9096-4507-BD4F-2BC2B04E15D7}"/>
    <dgm:cxn modelId="{E1940348-42C6-4359-B834-9AAAF9B1DA81}" type="presOf" srcId="{232B4A92-38CD-488D-B65A-A8738CC6D1C8}" destId="{50D7A0E5-BE21-42EC-9AAC-93A1557A2543}" srcOrd="0" destOrd="0" presId="urn:microsoft.com/office/officeart/2018/5/layout/IconCircleLabelList"/>
    <dgm:cxn modelId="{12259E5A-7F69-4CB0-ABE4-F6E67A402599}" type="presOf" srcId="{C38444DE-2BBA-4837-BDF1-AE746B28D2EA}" destId="{69EB8B92-58C7-4B39-81EF-F8788F9DBE97}" srcOrd="0" destOrd="0" presId="urn:microsoft.com/office/officeart/2018/5/layout/IconCircleLabelList"/>
    <dgm:cxn modelId="{95DCEB5A-8AEF-43CC-B22B-E4E33C02C4C1}" srcId="{0D80F9D9-0057-4DDB-80CB-295B240234E3}" destId="{41ADD6C2-A5A7-4103-9114-DD92109825DD}" srcOrd="2" destOrd="0" parTransId="{4887D7D6-8FBF-48DC-8530-80F60C5255B1}" sibTransId="{B847E3C6-0D37-4DC1-BA90-A305C65445F3}"/>
    <dgm:cxn modelId="{3B40BE89-A047-4235-B18A-2C9A3A4193D3}" srcId="{0D80F9D9-0057-4DDB-80CB-295B240234E3}" destId="{232B4A92-38CD-488D-B65A-A8738CC6D1C8}" srcOrd="4" destOrd="0" parTransId="{A6E57CAD-21AC-4E4E-906A-8A9007E2A017}" sibTransId="{E3D2A33C-25AE-4439-B641-BC54920A1701}"/>
    <dgm:cxn modelId="{3378C69E-3F77-48C9-AE2F-897699708ADF}" type="presOf" srcId="{0D80F9D9-0057-4DDB-80CB-295B240234E3}" destId="{6B34E51B-5648-4D15-A180-27034E5F7A80}" srcOrd="0" destOrd="0" presId="urn:microsoft.com/office/officeart/2018/5/layout/IconCircleLabelList"/>
    <dgm:cxn modelId="{C16658A4-0741-4681-B3DD-795CF836ED71}" type="presOf" srcId="{FE66F012-352B-4860-A541-EFA130BA8B6E}" destId="{959A83F4-E01C-4600-B6E6-8742A587C0B7}" srcOrd="0" destOrd="0" presId="urn:microsoft.com/office/officeart/2018/5/layout/IconCircleLabelList"/>
    <dgm:cxn modelId="{0CC00CA8-A464-48FA-A181-529450F7138C}" srcId="{0D80F9D9-0057-4DDB-80CB-295B240234E3}" destId="{FE66F012-352B-4860-A541-EFA130BA8B6E}" srcOrd="3" destOrd="0" parTransId="{E90EC72B-3264-4291-BE51-0375282F6323}" sibTransId="{4E4CC8C7-B346-4A57-BED4-2012AEC0A1EC}"/>
    <dgm:cxn modelId="{02F962C6-FBAD-4307-A1B1-76778951CDE7}" type="presOf" srcId="{41ADD6C2-A5A7-4103-9114-DD92109825DD}" destId="{BEBAA22F-5277-4AD5-959D-881A27AD1087}" srcOrd="0" destOrd="0" presId="urn:microsoft.com/office/officeart/2018/5/layout/IconCircleLabelList"/>
    <dgm:cxn modelId="{5230DFFA-C179-4A84-844F-394D737BED6C}" type="presOf" srcId="{43483AFD-ABD9-453E-A385-E0401E8F75F7}" destId="{80980726-548D-4B54-A5D1-5DA5E308B7C4}" srcOrd="0" destOrd="0" presId="urn:microsoft.com/office/officeart/2018/5/layout/IconCircleLabelList"/>
    <dgm:cxn modelId="{53328DED-BEEA-45B7-B949-78030D9AAC5D}" type="presParOf" srcId="{6B34E51B-5648-4D15-A180-27034E5F7A80}" destId="{25D2385E-133E-49B6-8733-FF622855D536}" srcOrd="0" destOrd="0" presId="urn:microsoft.com/office/officeart/2018/5/layout/IconCircleLabelList"/>
    <dgm:cxn modelId="{F180D00F-5C4D-4E3F-9624-6315847D0BFE}" type="presParOf" srcId="{25D2385E-133E-49B6-8733-FF622855D536}" destId="{906C0384-1CF7-4549-9D44-EA322D2D75AF}" srcOrd="0" destOrd="0" presId="urn:microsoft.com/office/officeart/2018/5/layout/IconCircleLabelList"/>
    <dgm:cxn modelId="{FAAAEBED-DFFA-49BF-AF66-174C53A65490}" type="presParOf" srcId="{25D2385E-133E-49B6-8733-FF622855D536}" destId="{76EE1FC0-00AD-491E-B48F-FB7A65CB5B8E}" srcOrd="1" destOrd="0" presId="urn:microsoft.com/office/officeart/2018/5/layout/IconCircleLabelList"/>
    <dgm:cxn modelId="{4E556282-D26F-4301-957E-5B7698D2C9F4}" type="presParOf" srcId="{25D2385E-133E-49B6-8733-FF622855D536}" destId="{B7DB22FC-0ED6-459A-B7A1-88884C851B60}" srcOrd="2" destOrd="0" presId="urn:microsoft.com/office/officeart/2018/5/layout/IconCircleLabelList"/>
    <dgm:cxn modelId="{4894B9E1-90C7-48BC-9AE8-87E8DD6D7206}" type="presParOf" srcId="{25D2385E-133E-49B6-8733-FF622855D536}" destId="{69EB8B92-58C7-4B39-81EF-F8788F9DBE97}" srcOrd="3" destOrd="0" presId="urn:microsoft.com/office/officeart/2018/5/layout/IconCircleLabelList"/>
    <dgm:cxn modelId="{E89F5388-0344-4E63-AFA2-1B0AFDEE5950}" type="presParOf" srcId="{6B34E51B-5648-4D15-A180-27034E5F7A80}" destId="{6445DFFE-6ADA-44AD-9F5F-146EE259421E}" srcOrd="1" destOrd="0" presId="urn:microsoft.com/office/officeart/2018/5/layout/IconCircleLabelList"/>
    <dgm:cxn modelId="{8AB0A651-0520-4486-89B5-F2E7C244982D}" type="presParOf" srcId="{6B34E51B-5648-4D15-A180-27034E5F7A80}" destId="{C0C53350-3794-4902-85DE-02968B870FD7}" srcOrd="2" destOrd="0" presId="urn:microsoft.com/office/officeart/2018/5/layout/IconCircleLabelList"/>
    <dgm:cxn modelId="{CF57FA31-4B4D-481D-A2BC-65AC88B8BF8A}" type="presParOf" srcId="{C0C53350-3794-4902-85DE-02968B870FD7}" destId="{8DC61376-D067-47CE-ADBF-013F584ED631}" srcOrd="0" destOrd="0" presId="urn:microsoft.com/office/officeart/2018/5/layout/IconCircleLabelList"/>
    <dgm:cxn modelId="{4AD58C6A-CF63-4A65-BD5C-587E1CA008E9}" type="presParOf" srcId="{C0C53350-3794-4902-85DE-02968B870FD7}" destId="{004622F5-B423-46C3-8B65-05AFB5EB45CE}" srcOrd="1" destOrd="0" presId="urn:microsoft.com/office/officeart/2018/5/layout/IconCircleLabelList"/>
    <dgm:cxn modelId="{5D9DF1D2-77C2-4CDC-BE89-B78B68BD8205}" type="presParOf" srcId="{C0C53350-3794-4902-85DE-02968B870FD7}" destId="{28263D6F-4E4E-43D6-B8CA-580A2E8AE87A}" srcOrd="2" destOrd="0" presId="urn:microsoft.com/office/officeart/2018/5/layout/IconCircleLabelList"/>
    <dgm:cxn modelId="{D84A3035-5442-4844-9BB5-C5D22A5F17EB}" type="presParOf" srcId="{C0C53350-3794-4902-85DE-02968B870FD7}" destId="{80980726-548D-4B54-A5D1-5DA5E308B7C4}" srcOrd="3" destOrd="0" presId="urn:microsoft.com/office/officeart/2018/5/layout/IconCircleLabelList"/>
    <dgm:cxn modelId="{F9DEB76D-1D11-4A74-BF17-A0918C7C2B6D}" type="presParOf" srcId="{6B34E51B-5648-4D15-A180-27034E5F7A80}" destId="{0B2484B2-625E-435D-9288-A0BAAB0FF1CF}" srcOrd="3" destOrd="0" presId="urn:microsoft.com/office/officeart/2018/5/layout/IconCircleLabelList"/>
    <dgm:cxn modelId="{55876BC9-279F-4202-B3DA-811FCC658521}" type="presParOf" srcId="{6B34E51B-5648-4D15-A180-27034E5F7A80}" destId="{659146AE-5454-4D72-8A35-463ECD283B4B}" srcOrd="4" destOrd="0" presId="urn:microsoft.com/office/officeart/2018/5/layout/IconCircleLabelList"/>
    <dgm:cxn modelId="{39E82BF2-86F4-4C19-A3E5-240BA3891974}" type="presParOf" srcId="{659146AE-5454-4D72-8A35-463ECD283B4B}" destId="{B9A7CADE-1BEB-4BC1-9F2E-AABA17B3CDBF}" srcOrd="0" destOrd="0" presId="urn:microsoft.com/office/officeart/2018/5/layout/IconCircleLabelList"/>
    <dgm:cxn modelId="{092836BA-CFFF-455A-9B81-489AC858AE20}" type="presParOf" srcId="{659146AE-5454-4D72-8A35-463ECD283B4B}" destId="{C8785C51-225F-4358-A371-44D7A16EC3FD}" srcOrd="1" destOrd="0" presId="urn:microsoft.com/office/officeart/2018/5/layout/IconCircleLabelList"/>
    <dgm:cxn modelId="{8161C506-E526-42E0-A013-F91C10BD68F7}" type="presParOf" srcId="{659146AE-5454-4D72-8A35-463ECD283B4B}" destId="{AA3A9C8B-75D2-4E7B-B1AF-0344D00A356C}" srcOrd="2" destOrd="0" presId="urn:microsoft.com/office/officeart/2018/5/layout/IconCircleLabelList"/>
    <dgm:cxn modelId="{FC220CB5-BB84-4BE1-9B9B-8CD9BD3198CA}" type="presParOf" srcId="{659146AE-5454-4D72-8A35-463ECD283B4B}" destId="{BEBAA22F-5277-4AD5-959D-881A27AD1087}" srcOrd="3" destOrd="0" presId="urn:microsoft.com/office/officeart/2018/5/layout/IconCircleLabelList"/>
    <dgm:cxn modelId="{DAA7A413-BAAE-430D-BB45-8A3549B6375A}" type="presParOf" srcId="{6B34E51B-5648-4D15-A180-27034E5F7A80}" destId="{92062F4F-1990-4026-9492-1706960D99A8}" srcOrd="5" destOrd="0" presId="urn:microsoft.com/office/officeart/2018/5/layout/IconCircleLabelList"/>
    <dgm:cxn modelId="{E8027763-98E7-4BF9-AFF0-0A5A42440C3F}" type="presParOf" srcId="{6B34E51B-5648-4D15-A180-27034E5F7A80}" destId="{7427A787-5020-4691-881D-20DA8EC549BF}" srcOrd="6" destOrd="0" presId="urn:microsoft.com/office/officeart/2018/5/layout/IconCircleLabelList"/>
    <dgm:cxn modelId="{F76CCD7C-9A15-424E-8074-405D8B3B5C8F}" type="presParOf" srcId="{7427A787-5020-4691-881D-20DA8EC549BF}" destId="{7D8487D9-72CA-42CF-9C4C-4FC7D3CE3BA3}" srcOrd="0" destOrd="0" presId="urn:microsoft.com/office/officeart/2018/5/layout/IconCircleLabelList"/>
    <dgm:cxn modelId="{33A3322C-2EA0-4CE2-9563-2B83214E9F87}" type="presParOf" srcId="{7427A787-5020-4691-881D-20DA8EC549BF}" destId="{69EBB4D1-C2CF-4E0B-AF8F-5E5CDADD7B41}" srcOrd="1" destOrd="0" presId="urn:microsoft.com/office/officeart/2018/5/layout/IconCircleLabelList"/>
    <dgm:cxn modelId="{1095E4A3-5147-4E29-B104-A6D5DA541029}" type="presParOf" srcId="{7427A787-5020-4691-881D-20DA8EC549BF}" destId="{B22B1D42-50D2-4988-8C73-71F48CD05B45}" srcOrd="2" destOrd="0" presId="urn:microsoft.com/office/officeart/2018/5/layout/IconCircleLabelList"/>
    <dgm:cxn modelId="{24CBBE99-3893-4234-AFA1-3DFA3E75EC57}" type="presParOf" srcId="{7427A787-5020-4691-881D-20DA8EC549BF}" destId="{959A83F4-E01C-4600-B6E6-8742A587C0B7}" srcOrd="3" destOrd="0" presId="urn:microsoft.com/office/officeart/2018/5/layout/IconCircleLabelList"/>
    <dgm:cxn modelId="{06EF56FA-0335-4C14-98EC-A1F4152BA237}" type="presParOf" srcId="{6B34E51B-5648-4D15-A180-27034E5F7A80}" destId="{3EC31707-0929-4C14-89FC-FBC9440CA726}" srcOrd="7" destOrd="0" presId="urn:microsoft.com/office/officeart/2018/5/layout/IconCircleLabelList"/>
    <dgm:cxn modelId="{E5E2DD17-4BBC-4485-A97F-F93008C510AF}" type="presParOf" srcId="{6B34E51B-5648-4D15-A180-27034E5F7A80}" destId="{A68ED1A1-F173-4B03-9E6C-10BFA165D00E}" srcOrd="8" destOrd="0" presId="urn:microsoft.com/office/officeart/2018/5/layout/IconCircleLabelList"/>
    <dgm:cxn modelId="{9E7FB983-7877-4492-8621-C4A869766A14}" type="presParOf" srcId="{A68ED1A1-F173-4B03-9E6C-10BFA165D00E}" destId="{8C63883E-5292-4403-AE04-57F5CF74378C}" srcOrd="0" destOrd="0" presId="urn:microsoft.com/office/officeart/2018/5/layout/IconCircleLabelList"/>
    <dgm:cxn modelId="{2E832D4C-D0EB-4269-8BA5-8ABBA5A6A684}" type="presParOf" srcId="{A68ED1A1-F173-4B03-9E6C-10BFA165D00E}" destId="{40B30F2E-0832-461E-8563-FF0F3AA06542}" srcOrd="1" destOrd="0" presId="urn:microsoft.com/office/officeart/2018/5/layout/IconCircleLabelList"/>
    <dgm:cxn modelId="{390621CA-4D8A-4A6D-A2D3-FB7605C97B3C}" type="presParOf" srcId="{A68ED1A1-F173-4B03-9E6C-10BFA165D00E}" destId="{3D1153CD-CEBD-46F0-89F8-E836DA996EF4}" srcOrd="2" destOrd="0" presId="urn:microsoft.com/office/officeart/2018/5/layout/IconCircleLabelList"/>
    <dgm:cxn modelId="{3544C0AD-6532-450F-A219-9812D651B2FC}" type="presParOf" srcId="{A68ED1A1-F173-4B03-9E6C-10BFA165D00E}" destId="{50D7A0E5-BE21-42EC-9AAC-93A1557A254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4D4288-74D1-46DE-92BB-7F230F26E97A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B2B00BEA-9C96-4E99-9C8D-B4BC2790B1FE}">
      <dgm:prSet/>
      <dgm:spPr/>
      <dgm:t>
        <a:bodyPr/>
        <a:lstStyle/>
        <a:p>
          <a:r>
            <a:rPr lang="en-US"/>
            <a:t>Scanner – digitises images or documents</a:t>
          </a:r>
        </a:p>
      </dgm:t>
    </dgm:pt>
    <dgm:pt modelId="{BBF7C424-1B0E-41EF-9C22-81B42B31E771}" type="parTrans" cxnId="{0730D6FD-BAFF-421D-9540-6C610E3F9881}">
      <dgm:prSet/>
      <dgm:spPr/>
      <dgm:t>
        <a:bodyPr/>
        <a:lstStyle/>
        <a:p>
          <a:endParaRPr lang="en-US"/>
        </a:p>
      </dgm:t>
    </dgm:pt>
    <dgm:pt modelId="{00114689-D3A9-43D9-AE37-B4ECF3FB7434}" type="sibTrans" cxnId="{0730D6FD-BAFF-421D-9540-6C610E3F9881}">
      <dgm:prSet/>
      <dgm:spPr/>
      <dgm:t>
        <a:bodyPr/>
        <a:lstStyle/>
        <a:p>
          <a:endParaRPr lang="en-US"/>
        </a:p>
      </dgm:t>
    </dgm:pt>
    <dgm:pt modelId="{E95A1C3A-20CB-4B37-8E24-970FED3B2223}">
      <dgm:prSet/>
      <dgm:spPr/>
      <dgm:t>
        <a:bodyPr/>
        <a:lstStyle/>
        <a:p>
          <a:r>
            <a:rPr lang="en-US"/>
            <a:t>Barcode &amp; QR Scanner – retail, inventory</a:t>
          </a:r>
        </a:p>
      </dgm:t>
    </dgm:pt>
    <dgm:pt modelId="{657C2B48-F8E1-49B3-96EE-C9F1C2D9295E}" type="parTrans" cxnId="{4CD178B1-864F-49A7-B5A7-D06CE38942B6}">
      <dgm:prSet/>
      <dgm:spPr/>
      <dgm:t>
        <a:bodyPr/>
        <a:lstStyle/>
        <a:p>
          <a:endParaRPr lang="en-US"/>
        </a:p>
      </dgm:t>
    </dgm:pt>
    <dgm:pt modelId="{1C471FE1-36B5-4AB3-A10C-15B84486A5C4}" type="sibTrans" cxnId="{4CD178B1-864F-49A7-B5A7-D06CE38942B6}">
      <dgm:prSet/>
      <dgm:spPr/>
      <dgm:t>
        <a:bodyPr/>
        <a:lstStyle/>
        <a:p>
          <a:endParaRPr lang="en-US"/>
        </a:p>
      </dgm:t>
    </dgm:pt>
    <dgm:pt modelId="{53887F30-7D9A-43D7-8C56-F34C0512F800}">
      <dgm:prSet/>
      <dgm:spPr/>
      <dgm:t>
        <a:bodyPr/>
        <a:lstStyle/>
        <a:p>
          <a:r>
            <a:rPr lang="en-US"/>
            <a:t>OCR / OMR / MICR – reading printed text/marks/cheques</a:t>
          </a:r>
        </a:p>
      </dgm:t>
    </dgm:pt>
    <dgm:pt modelId="{1F88FAB5-1709-442A-8CE6-E774EB8721DA}" type="parTrans" cxnId="{2C18CDEF-38A2-4BE5-AC1E-98858A8A1AA3}">
      <dgm:prSet/>
      <dgm:spPr/>
      <dgm:t>
        <a:bodyPr/>
        <a:lstStyle/>
        <a:p>
          <a:endParaRPr lang="en-US"/>
        </a:p>
      </dgm:t>
    </dgm:pt>
    <dgm:pt modelId="{9AACB478-BE9F-4631-955E-FD50E7FE2819}" type="sibTrans" cxnId="{2C18CDEF-38A2-4BE5-AC1E-98858A8A1AA3}">
      <dgm:prSet/>
      <dgm:spPr/>
      <dgm:t>
        <a:bodyPr/>
        <a:lstStyle/>
        <a:p>
          <a:endParaRPr lang="en-US"/>
        </a:p>
      </dgm:t>
    </dgm:pt>
    <dgm:pt modelId="{473AEB0B-9111-431B-96A7-4F4965CE2F11}">
      <dgm:prSet/>
      <dgm:spPr/>
      <dgm:t>
        <a:bodyPr/>
        <a:lstStyle/>
        <a:p>
          <a:r>
            <a:rPr lang="en-US"/>
            <a:t>Digital Camera &amp; Webcam – photo, video</a:t>
          </a:r>
        </a:p>
      </dgm:t>
    </dgm:pt>
    <dgm:pt modelId="{4842F90E-9396-4A72-8A0D-5E653098CD69}" type="parTrans" cxnId="{3FB3DB86-8DEC-4FFC-BA18-32665F535C84}">
      <dgm:prSet/>
      <dgm:spPr/>
      <dgm:t>
        <a:bodyPr/>
        <a:lstStyle/>
        <a:p>
          <a:endParaRPr lang="en-US"/>
        </a:p>
      </dgm:t>
    </dgm:pt>
    <dgm:pt modelId="{18CFA702-7BAA-435A-B893-79DF8D61FAC7}" type="sibTrans" cxnId="{3FB3DB86-8DEC-4FFC-BA18-32665F535C84}">
      <dgm:prSet/>
      <dgm:spPr/>
      <dgm:t>
        <a:bodyPr/>
        <a:lstStyle/>
        <a:p>
          <a:endParaRPr lang="en-US"/>
        </a:p>
      </dgm:t>
    </dgm:pt>
    <dgm:pt modelId="{607192A7-442A-4D76-9AC1-7B00785186B3}">
      <dgm:prSet/>
      <dgm:spPr/>
      <dgm:t>
        <a:bodyPr/>
        <a:lstStyle/>
        <a:p>
          <a:r>
            <a:rPr lang="en-US"/>
            <a:t>Microphone – voice commands, VoIP</a:t>
          </a:r>
        </a:p>
      </dgm:t>
    </dgm:pt>
    <dgm:pt modelId="{ACC8BB9C-9B0F-48ED-83F4-D709BC81FE65}" type="parTrans" cxnId="{6554DF51-E474-4287-B945-0F56B5198D9B}">
      <dgm:prSet/>
      <dgm:spPr/>
      <dgm:t>
        <a:bodyPr/>
        <a:lstStyle/>
        <a:p>
          <a:endParaRPr lang="en-US"/>
        </a:p>
      </dgm:t>
    </dgm:pt>
    <dgm:pt modelId="{420CB55F-B43A-4890-B6ED-B164CBDE1FB5}" type="sibTrans" cxnId="{6554DF51-E474-4287-B945-0F56B5198D9B}">
      <dgm:prSet/>
      <dgm:spPr/>
      <dgm:t>
        <a:bodyPr/>
        <a:lstStyle/>
        <a:p>
          <a:endParaRPr lang="en-US"/>
        </a:p>
      </dgm:t>
    </dgm:pt>
    <dgm:pt modelId="{380B0FA0-8002-4B76-ABE2-DDBC64E3830C}">
      <dgm:prSet/>
      <dgm:spPr/>
      <dgm:t>
        <a:bodyPr/>
        <a:lstStyle/>
        <a:p>
          <a:r>
            <a:rPr lang="en-US"/>
            <a:t>Sensors (temperature, motion, light) – IoT &amp; robotics</a:t>
          </a:r>
        </a:p>
      </dgm:t>
    </dgm:pt>
    <dgm:pt modelId="{50FD1B31-EBF9-443A-A7E9-9F51AD958D7E}" type="parTrans" cxnId="{F37DAFE8-2772-44FF-A41C-1CE1E2C2230A}">
      <dgm:prSet/>
      <dgm:spPr/>
      <dgm:t>
        <a:bodyPr/>
        <a:lstStyle/>
        <a:p>
          <a:endParaRPr lang="en-US"/>
        </a:p>
      </dgm:t>
    </dgm:pt>
    <dgm:pt modelId="{FA00F261-8589-4E92-83BA-4D00575BFBFD}" type="sibTrans" cxnId="{F37DAFE8-2772-44FF-A41C-1CE1E2C2230A}">
      <dgm:prSet/>
      <dgm:spPr/>
      <dgm:t>
        <a:bodyPr/>
        <a:lstStyle/>
        <a:p>
          <a:endParaRPr lang="en-US"/>
        </a:p>
      </dgm:t>
    </dgm:pt>
    <dgm:pt modelId="{05EB9F7A-10D6-4DE2-A83B-69C40A10F96D}" type="pres">
      <dgm:prSet presAssocID="{444D4288-74D1-46DE-92BB-7F230F26E97A}" presName="root" presStyleCnt="0">
        <dgm:presLayoutVars>
          <dgm:dir/>
          <dgm:resizeHandles val="exact"/>
        </dgm:presLayoutVars>
      </dgm:prSet>
      <dgm:spPr/>
    </dgm:pt>
    <dgm:pt modelId="{CDE9BB97-B90E-4BF3-BACE-54BA14A58209}" type="pres">
      <dgm:prSet presAssocID="{444D4288-74D1-46DE-92BB-7F230F26E97A}" presName="container" presStyleCnt="0">
        <dgm:presLayoutVars>
          <dgm:dir/>
          <dgm:resizeHandles val="exact"/>
        </dgm:presLayoutVars>
      </dgm:prSet>
      <dgm:spPr/>
    </dgm:pt>
    <dgm:pt modelId="{4B416656-D281-475C-9792-74DC5B86EEB6}" type="pres">
      <dgm:prSet presAssocID="{B2B00BEA-9C96-4E99-9C8D-B4BC2790B1FE}" presName="compNode" presStyleCnt="0"/>
      <dgm:spPr/>
    </dgm:pt>
    <dgm:pt modelId="{C14D07B3-1D64-4B9A-85FD-68ED3A564BE6}" type="pres">
      <dgm:prSet presAssocID="{B2B00BEA-9C96-4E99-9C8D-B4BC2790B1FE}" presName="iconBgRect" presStyleLbl="bgShp" presStyleIdx="0" presStyleCnt="6"/>
      <dgm:spPr/>
    </dgm:pt>
    <dgm:pt modelId="{940CC4EB-0798-4994-954E-DE82C35DF2E4}" type="pres">
      <dgm:prSet presAssocID="{B2B00BEA-9C96-4E99-9C8D-B4BC2790B1FE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nner"/>
        </a:ext>
      </dgm:extLst>
    </dgm:pt>
    <dgm:pt modelId="{181639A4-6C0A-4668-A331-2F0EDFB9272B}" type="pres">
      <dgm:prSet presAssocID="{B2B00BEA-9C96-4E99-9C8D-B4BC2790B1FE}" presName="spaceRect" presStyleCnt="0"/>
      <dgm:spPr/>
    </dgm:pt>
    <dgm:pt modelId="{2BACDD47-E8E8-42C7-9E8D-44E4A5C7268F}" type="pres">
      <dgm:prSet presAssocID="{B2B00BEA-9C96-4E99-9C8D-B4BC2790B1FE}" presName="textRect" presStyleLbl="revTx" presStyleIdx="0" presStyleCnt="6">
        <dgm:presLayoutVars>
          <dgm:chMax val="1"/>
          <dgm:chPref val="1"/>
        </dgm:presLayoutVars>
      </dgm:prSet>
      <dgm:spPr/>
    </dgm:pt>
    <dgm:pt modelId="{F2919811-B6A8-4E70-8A9E-EE295836F1A5}" type="pres">
      <dgm:prSet presAssocID="{00114689-D3A9-43D9-AE37-B4ECF3FB7434}" presName="sibTrans" presStyleLbl="sibTrans2D1" presStyleIdx="0" presStyleCnt="0"/>
      <dgm:spPr/>
    </dgm:pt>
    <dgm:pt modelId="{E150B7A6-2725-4FFB-8EF9-3D45A74F8351}" type="pres">
      <dgm:prSet presAssocID="{E95A1C3A-20CB-4B37-8E24-970FED3B2223}" presName="compNode" presStyleCnt="0"/>
      <dgm:spPr/>
    </dgm:pt>
    <dgm:pt modelId="{DFAFA8DC-52AF-4389-99C6-149ECBEB5439}" type="pres">
      <dgm:prSet presAssocID="{E95A1C3A-20CB-4B37-8E24-970FED3B2223}" presName="iconBgRect" presStyleLbl="bgShp" presStyleIdx="1" presStyleCnt="6"/>
      <dgm:spPr/>
    </dgm:pt>
    <dgm:pt modelId="{EAF61D6F-8A7F-4A55-8B8F-1E84DF4876A9}" type="pres">
      <dgm:prSet presAssocID="{E95A1C3A-20CB-4B37-8E24-970FED3B2223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code"/>
        </a:ext>
      </dgm:extLst>
    </dgm:pt>
    <dgm:pt modelId="{606B628E-5326-495A-BCEF-8C52B173F14E}" type="pres">
      <dgm:prSet presAssocID="{E95A1C3A-20CB-4B37-8E24-970FED3B2223}" presName="spaceRect" presStyleCnt="0"/>
      <dgm:spPr/>
    </dgm:pt>
    <dgm:pt modelId="{004E43B9-56EC-402B-82FB-492311700869}" type="pres">
      <dgm:prSet presAssocID="{E95A1C3A-20CB-4B37-8E24-970FED3B2223}" presName="textRect" presStyleLbl="revTx" presStyleIdx="1" presStyleCnt="6">
        <dgm:presLayoutVars>
          <dgm:chMax val="1"/>
          <dgm:chPref val="1"/>
        </dgm:presLayoutVars>
      </dgm:prSet>
      <dgm:spPr/>
    </dgm:pt>
    <dgm:pt modelId="{E20BF42C-9044-4667-9004-C1120A1D219F}" type="pres">
      <dgm:prSet presAssocID="{1C471FE1-36B5-4AB3-A10C-15B84486A5C4}" presName="sibTrans" presStyleLbl="sibTrans2D1" presStyleIdx="0" presStyleCnt="0"/>
      <dgm:spPr/>
    </dgm:pt>
    <dgm:pt modelId="{0E858414-25D6-45EC-ABF4-817A1E4ED5C2}" type="pres">
      <dgm:prSet presAssocID="{53887F30-7D9A-43D7-8C56-F34C0512F800}" presName="compNode" presStyleCnt="0"/>
      <dgm:spPr/>
    </dgm:pt>
    <dgm:pt modelId="{B5D6D6FB-4D2E-4901-87CF-9BD9BE619141}" type="pres">
      <dgm:prSet presAssocID="{53887F30-7D9A-43D7-8C56-F34C0512F800}" presName="iconBgRect" presStyleLbl="bgShp" presStyleIdx="2" presStyleCnt="6"/>
      <dgm:spPr/>
    </dgm:pt>
    <dgm:pt modelId="{091AB3BA-0CEB-4D38-9BB5-AA3987FD9DC5}" type="pres">
      <dgm:prSet presAssocID="{53887F30-7D9A-43D7-8C56-F34C0512F800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 Check"/>
        </a:ext>
      </dgm:extLst>
    </dgm:pt>
    <dgm:pt modelId="{B0D987DC-B68F-4F23-9A25-19FD7D7EB03D}" type="pres">
      <dgm:prSet presAssocID="{53887F30-7D9A-43D7-8C56-F34C0512F800}" presName="spaceRect" presStyleCnt="0"/>
      <dgm:spPr/>
    </dgm:pt>
    <dgm:pt modelId="{6766B842-2F25-40B5-89F0-1E3A6FA5E4F0}" type="pres">
      <dgm:prSet presAssocID="{53887F30-7D9A-43D7-8C56-F34C0512F800}" presName="textRect" presStyleLbl="revTx" presStyleIdx="2" presStyleCnt="6">
        <dgm:presLayoutVars>
          <dgm:chMax val="1"/>
          <dgm:chPref val="1"/>
        </dgm:presLayoutVars>
      </dgm:prSet>
      <dgm:spPr/>
    </dgm:pt>
    <dgm:pt modelId="{BFC31B97-0703-4E44-AE28-FFED94290026}" type="pres">
      <dgm:prSet presAssocID="{9AACB478-BE9F-4631-955E-FD50E7FE2819}" presName="sibTrans" presStyleLbl="sibTrans2D1" presStyleIdx="0" presStyleCnt="0"/>
      <dgm:spPr/>
    </dgm:pt>
    <dgm:pt modelId="{CC4F8CD9-28CF-4E37-972B-0121BCE50872}" type="pres">
      <dgm:prSet presAssocID="{473AEB0B-9111-431B-96A7-4F4965CE2F11}" presName="compNode" presStyleCnt="0"/>
      <dgm:spPr/>
    </dgm:pt>
    <dgm:pt modelId="{9266B4D8-4BEC-4E5A-B8D6-D17A4B60D77D}" type="pres">
      <dgm:prSet presAssocID="{473AEB0B-9111-431B-96A7-4F4965CE2F11}" presName="iconBgRect" presStyleLbl="bgShp" presStyleIdx="3" presStyleCnt="6"/>
      <dgm:spPr/>
    </dgm:pt>
    <dgm:pt modelId="{1D0DB12B-676E-4641-984B-B3A2D5FC36F4}" type="pres">
      <dgm:prSet presAssocID="{473AEB0B-9111-431B-96A7-4F4965CE2F11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b cam"/>
        </a:ext>
      </dgm:extLst>
    </dgm:pt>
    <dgm:pt modelId="{B5A169C3-5A02-4E3C-A389-85F098FA0C89}" type="pres">
      <dgm:prSet presAssocID="{473AEB0B-9111-431B-96A7-4F4965CE2F11}" presName="spaceRect" presStyleCnt="0"/>
      <dgm:spPr/>
    </dgm:pt>
    <dgm:pt modelId="{4D260B48-1841-4241-B67A-14CDE3D5D574}" type="pres">
      <dgm:prSet presAssocID="{473AEB0B-9111-431B-96A7-4F4965CE2F11}" presName="textRect" presStyleLbl="revTx" presStyleIdx="3" presStyleCnt="6">
        <dgm:presLayoutVars>
          <dgm:chMax val="1"/>
          <dgm:chPref val="1"/>
        </dgm:presLayoutVars>
      </dgm:prSet>
      <dgm:spPr/>
    </dgm:pt>
    <dgm:pt modelId="{1489122C-349C-43B6-B773-487C75DA924E}" type="pres">
      <dgm:prSet presAssocID="{18CFA702-7BAA-435A-B893-79DF8D61FAC7}" presName="sibTrans" presStyleLbl="sibTrans2D1" presStyleIdx="0" presStyleCnt="0"/>
      <dgm:spPr/>
    </dgm:pt>
    <dgm:pt modelId="{57EFDA56-C0AB-420C-9943-6049AFB1440E}" type="pres">
      <dgm:prSet presAssocID="{607192A7-442A-4D76-9AC1-7B00785186B3}" presName="compNode" presStyleCnt="0"/>
      <dgm:spPr/>
    </dgm:pt>
    <dgm:pt modelId="{AD6822CD-F0D7-4434-90C0-BB30A2A7770E}" type="pres">
      <dgm:prSet presAssocID="{607192A7-442A-4D76-9AC1-7B00785186B3}" presName="iconBgRect" presStyleLbl="bgShp" presStyleIdx="4" presStyleCnt="6"/>
      <dgm:spPr/>
    </dgm:pt>
    <dgm:pt modelId="{8724B1D4-42E6-40D8-94F1-515C17C2DACD}" type="pres">
      <dgm:prSet presAssocID="{607192A7-442A-4D76-9AC1-7B00785186B3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dio microphone"/>
        </a:ext>
      </dgm:extLst>
    </dgm:pt>
    <dgm:pt modelId="{28C5D266-780B-44ED-B24D-091006763EEE}" type="pres">
      <dgm:prSet presAssocID="{607192A7-442A-4D76-9AC1-7B00785186B3}" presName="spaceRect" presStyleCnt="0"/>
      <dgm:spPr/>
    </dgm:pt>
    <dgm:pt modelId="{761DEA0F-9D13-41B7-838D-AFEA58BFC416}" type="pres">
      <dgm:prSet presAssocID="{607192A7-442A-4D76-9AC1-7B00785186B3}" presName="textRect" presStyleLbl="revTx" presStyleIdx="4" presStyleCnt="6">
        <dgm:presLayoutVars>
          <dgm:chMax val="1"/>
          <dgm:chPref val="1"/>
        </dgm:presLayoutVars>
      </dgm:prSet>
      <dgm:spPr/>
    </dgm:pt>
    <dgm:pt modelId="{03BF4692-C4B4-4B55-BF00-464F3C857742}" type="pres">
      <dgm:prSet presAssocID="{420CB55F-B43A-4890-B6ED-B164CBDE1FB5}" presName="sibTrans" presStyleLbl="sibTrans2D1" presStyleIdx="0" presStyleCnt="0"/>
      <dgm:spPr/>
    </dgm:pt>
    <dgm:pt modelId="{89A6E13C-33C6-43B6-8850-5807F5468957}" type="pres">
      <dgm:prSet presAssocID="{380B0FA0-8002-4B76-ABE2-DDBC64E3830C}" presName="compNode" presStyleCnt="0"/>
      <dgm:spPr/>
    </dgm:pt>
    <dgm:pt modelId="{18016130-0A65-42F9-940D-D735DA3DB38E}" type="pres">
      <dgm:prSet presAssocID="{380B0FA0-8002-4B76-ABE2-DDBC64E3830C}" presName="iconBgRect" presStyleLbl="bgShp" presStyleIdx="5" presStyleCnt="6"/>
      <dgm:spPr/>
    </dgm:pt>
    <dgm:pt modelId="{BB3C624E-85E5-4C7E-82AF-729DF67E62C3}" type="pres">
      <dgm:prSet presAssocID="{380B0FA0-8002-4B76-ABE2-DDBC64E3830C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CBB9EED4-63F7-4020-A084-9AD2DDC6DD07}" type="pres">
      <dgm:prSet presAssocID="{380B0FA0-8002-4B76-ABE2-DDBC64E3830C}" presName="spaceRect" presStyleCnt="0"/>
      <dgm:spPr/>
    </dgm:pt>
    <dgm:pt modelId="{318A14F9-FD3A-43C5-A5E0-4203ED795879}" type="pres">
      <dgm:prSet presAssocID="{380B0FA0-8002-4B76-ABE2-DDBC64E3830C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F2B97401-308A-4612-9CE7-5DB4422C5733}" type="presOf" srcId="{1C471FE1-36B5-4AB3-A10C-15B84486A5C4}" destId="{E20BF42C-9044-4667-9004-C1120A1D219F}" srcOrd="0" destOrd="0" presId="urn:microsoft.com/office/officeart/2018/2/layout/IconCircleList"/>
    <dgm:cxn modelId="{79DCBA09-C87A-4C20-A324-95447923F9A2}" type="presOf" srcId="{420CB55F-B43A-4890-B6ED-B164CBDE1FB5}" destId="{03BF4692-C4B4-4B55-BF00-464F3C857742}" srcOrd="0" destOrd="0" presId="urn:microsoft.com/office/officeart/2018/2/layout/IconCircleList"/>
    <dgm:cxn modelId="{7095F60E-A730-437B-BD70-75026A2FAFDB}" type="presOf" srcId="{18CFA702-7BAA-435A-B893-79DF8D61FAC7}" destId="{1489122C-349C-43B6-B773-487C75DA924E}" srcOrd="0" destOrd="0" presId="urn:microsoft.com/office/officeart/2018/2/layout/IconCircleList"/>
    <dgm:cxn modelId="{13C1EB15-F2AE-4A44-85DB-10D0936AD680}" type="presOf" srcId="{00114689-D3A9-43D9-AE37-B4ECF3FB7434}" destId="{F2919811-B6A8-4E70-8A9E-EE295836F1A5}" srcOrd="0" destOrd="0" presId="urn:microsoft.com/office/officeart/2018/2/layout/IconCircleList"/>
    <dgm:cxn modelId="{B5A76839-A2E4-4F2A-87F6-418DB97B63D3}" type="presOf" srcId="{E95A1C3A-20CB-4B37-8E24-970FED3B2223}" destId="{004E43B9-56EC-402B-82FB-492311700869}" srcOrd="0" destOrd="0" presId="urn:microsoft.com/office/officeart/2018/2/layout/IconCircleList"/>
    <dgm:cxn modelId="{43630951-2145-4309-BFA1-C9FEB3305D86}" type="presOf" srcId="{444D4288-74D1-46DE-92BB-7F230F26E97A}" destId="{05EB9F7A-10D6-4DE2-A83B-69C40A10F96D}" srcOrd="0" destOrd="0" presId="urn:microsoft.com/office/officeart/2018/2/layout/IconCircleList"/>
    <dgm:cxn modelId="{6554DF51-E474-4287-B945-0F56B5198D9B}" srcId="{444D4288-74D1-46DE-92BB-7F230F26E97A}" destId="{607192A7-442A-4D76-9AC1-7B00785186B3}" srcOrd="4" destOrd="0" parTransId="{ACC8BB9C-9B0F-48ED-83F4-D709BC81FE65}" sibTransId="{420CB55F-B43A-4890-B6ED-B164CBDE1FB5}"/>
    <dgm:cxn modelId="{4A433A55-2027-4C97-835C-2A06FC87FF22}" type="presOf" srcId="{380B0FA0-8002-4B76-ABE2-DDBC64E3830C}" destId="{318A14F9-FD3A-43C5-A5E0-4203ED795879}" srcOrd="0" destOrd="0" presId="urn:microsoft.com/office/officeart/2018/2/layout/IconCircleList"/>
    <dgm:cxn modelId="{3FB3DB86-8DEC-4FFC-BA18-32665F535C84}" srcId="{444D4288-74D1-46DE-92BB-7F230F26E97A}" destId="{473AEB0B-9111-431B-96A7-4F4965CE2F11}" srcOrd="3" destOrd="0" parTransId="{4842F90E-9396-4A72-8A0D-5E653098CD69}" sibTransId="{18CFA702-7BAA-435A-B893-79DF8D61FAC7}"/>
    <dgm:cxn modelId="{8C976E93-6EF4-4D67-9EC7-CDD14E1275FC}" type="presOf" srcId="{53887F30-7D9A-43D7-8C56-F34C0512F800}" destId="{6766B842-2F25-40B5-89F0-1E3A6FA5E4F0}" srcOrd="0" destOrd="0" presId="urn:microsoft.com/office/officeart/2018/2/layout/IconCircleList"/>
    <dgm:cxn modelId="{F9D97EA2-31B0-4229-B3CB-8CB6A79DA1E7}" type="presOf" srcId="{607192A7-442A-4D76-9AC1-7B00785186B3}" destId="{761DEA0F-9D13-41B7-838D-AFEA58BFC416}" srcOrd="0" destOrd="0" presId="urn:microsoft.com/office/officeart/2018/2/layout/IconCircleList"/>
    <dgm:cxn modelId="{4CD178B1-864F-49A7-B5A7-D06CE38942B6}" srcId="{444D4288-74D1-46DE-92BB-7F230F26E97A}" destId="{E95A1C3A-20CB-4B37-8E24-970FED3B2223}" srcOrd="1" destOrd="0" parTransId="{657C2B48-F8E1-49B3-96EE-C9F1C2D9295E}" sibTransId="{1C471FE1-36B5-4AB3-A10C-15B84486A5C4}"/>
    <dgm:cxn modelId="{B9FFDDB2-AA98-43ED-AC9F-386045595274}" type="presOf" srcId="{473AEB0B-9111-431B-96A7-4F4965CE2F11}" destId="{4D260B48-1841-4241-B67A-14CDE3D5D574}" srcOrd="0" destOrd="0" presId="urn:microsoft.com/office/officeart/2018/2/layout/IconCircleList"/>
    <dgm:cxn modelId="{074B72B9-B726-4FEB-9415-958F3057C983}" type="presOf" srcId="{9AACB478-BE9F-4631-955E-FD50E7FE2819}" destId="{BFC31B97-0703-4E44-AE28-FFED94290026}" srcOrd="0" destOrd="0" presId="urn:microsoft.com/office/officeart/2018/2/layout/IconCircleList"/>
    <dgm:cxn modelId="{A78CF8E7-FDEC-4ED4-BB29-1C3A86F0FE95}" type="presOf" srcId="{B2B00BEA-9C96-4E99-9C8D-B4BC2790B1FE}" destId="{2BACDD47-E8E8-42C7-9E8D-44E4A5C7268F}" srcOrd="0" destOrd="0" presId="urn:microsoft.com/office/officeart/2018/2/layout/IconCircleList"/>
    <dgm:cxn modelId="{F37DAFE8-2772-44FF-A41C-1CE1E2C2230A}" srcId="{444D4288-74D1-46DE-92BB-7F230F26E97A}" destId="{380B0FA0-8002-4B76-ABE2-DDBC64E3830C}" srcOrd="5" destOrd="0" parTransId="{50FD1B31-EBF9-443A-A7E9-9F51AD958D7E}" sibTransId="{FA00F261-8589-4E92-83BA-4D00575BFBFD}"/>
    <dgm:cxn modelId="{2C18CDEF-38A2-4BE5-AC1E-98858A8A1AA3}" srcId="{444D4288-74D1-46DE-92BB-7F230F26E97A}" destId="{53887F30-7D9A-43D7-8C56-F34C0512F800}" srcOrd="2" destOrd="0" parTransId="{1F88FAB5-1709-442A-8CE6-E774EB8721DA}" sibTransId="{9AACB478-BE9F-4631-955E-FD50E7FE2819}"/>
    <dgm:cxn modelId="{0730D6FD-BAFF-421D-9540-6C610E3F9881}" srcId="{444D4288-74D1-46DE-92BB-7F230F26E97A}" destId="{B2B00BEA-9C96-4E99-9C8D-B4BC2790B1FE}" srcOrd="0" destOrd="0" parTransId="{BBF7C424-1B0E-41EF-9C22-81B42B31E771}" sibTransId="{00114689-D3A9-43D9-AE37-B4ECF3FB7434}"/>
    <dgm:cxn modelId="{E851E8FE-283B-4520-8D4F-25FAF658BE56}" type="presParOf" srcId="{05EB9F7A-10D6-4DE2-A83B-69C40A10F96D}" destId="{CDE9BB97-B90E-4BF3-BACE-54BA14A58209}" srcOrd="0" destOrd="0" presId="urn:microsoft.com/office/officeart/2018/2/layout/IconCircleList"/>
    <dgm:cxn modelId="{D2719C8B-FD57-4307-8FA6-6CEB76A77E75}" type="presParOf" srcId="{CDE9BB97-B90E-4BF3-BACE-54BA14A58209}" destId="{4B416656-D281-475C-9792-74DC5B86EEB6}" srcOrd="0" destOrd="0" presId="urn:microsoft.com/office/officeart/2018/2/layout/IconCircleList"/>
    <dgm:cxn modelId="{C2A63AED-D3B5-4104-BB80-A4ACBB3815DE}" type="presParOf" srcId="{4B416656-D281-475C-9792-74DC5B86EEB6}" destId="{C14D07B3-1D64-4B9A-85FD-68ED3A564BE6}" srcOrd="0" destOrd="0" presId="urn:microsoft.com/office/officeart/2018/2/layout/IconCircleList"/>
    <dgm:cxn modelId="{683BB54C-E171-475E-9C85-3242826D0EFE}" type="presParOf" srcId="{4B416656-D281-475C-9792-74DC5B86EEB6}" destId="{940CC4EB-0798-4994-954E-DE82C35DF2E4}" srcOrd="1" destOrd="0" presId="urn:microsoft.com/office/officeart/2018/2/layout/IconCircleList"/>
    <dgm:cxn modelId="{B1BBD8B9-8B07-4D8B-B5FB-E7677A832D3E}" type="presParOf" srcId="{4B416656-D281-475C-9792-74DC5B86EEB6}" destId="{181639A4-6C0A-4668-A331-2F0EDFB9272B}" srcOrd="2" destOrd="0" presId="urn:microsoft.com/office/officeart/2018/2/layout/IconCircleList"/>
    <dgm:cxn modelId="{2F166057-4D2E-4E5A-AA80-1CD1C3ACE674}" type="presParOf" srcId="{4B416656-D281-475C-9792-74DC5B86EEB6}" destId="{2BACDD47-E8E8-42C7-9E8D-44E4A5C7268F}" srcOrd="3" destOrd="0" presId="urn:microsoft.com/office/officeart/2018/2/layout/IconCircleList"/>
    <dgm:cxn modelId="{09F9B1D1-CF4D-43D5-A7CB-1F20EC760880}" type="presParOf" srcId="{CDE9BB97-B90E-4BF3-BACE-54BA14A58209}" destId="{F2919811-B6A8-4E70-8A9E-EE295836F1A5}" srcOrd="1" destOrd="0" presId="urn:microsoft.com/office/officeart/2018/2/layout/IconCircleList"/>
    <dgm:cxn modelId="{4F3157F1-42EA-406C-A066-6279B8679E7A}" type="presParOf" srcId="{CDE9BB97-B90E-4BF3-BACE-54BA14A58209}" destId="{E150B7A6-2725-4FFB-8EF9-3D45A74F8351}" srcOrd="2" destOrd="0" presId="urn:microsoft.com/office/officeart/2018/2/layout/IconCircleList"/>
    <dgm:cxn modelId="{375DE4B3-522C-440F-B1F2-1C3EDBCFFF2C}" type="presParOf" srcId="{E150B7A6-2725-4FFB-8EF9-3D45A74F8351}" destId="{DFAFA8DC-52AF-4389-99C6-149ECBEB5439}" srcOrd="0" destOrd="0" presId="urn:microsoft.com/office/officeart/2018/2/layout/IconCircleList"/>
    <dgm:cxn modelId="{EA55745A-12AA-4B3E-91D4-64BA0808F8AA}" type="presParOf" srcId="{E150B7A6-2725-4FFB-8EF9-3D45A74F8351}" destId="{EAF61D6F-8A7F-4A55-8B8F-1E84DF4876A9}" srcOrd="1" destOrd="0" presId="urn:microsoft.com/office/officeart/2018/2/layout/IconCircleList"/>
    <dgm:cxn modelId="{23928119-1F12-4051-80D9-D9B7AFD5FA13}" type="presParOf" srcId="{E150B7A6-2725-4FFB-8EF9-3D45A74F8351}" destId="{606B628E-5326-495A-BCEF-8C52B173F14E}" srcOrd="2" destOrd="0" presId="urn:microsoft.com/office/officeart/2018/2/layout/IconCircleList"/>
    <dgm:cxn modelId="{015E6F09-F264-40E6-B882-4C5F1D4960FA}" type="presParOf" srcId="{E150B7A6-2725-4FFB-8EF9-3D45A74F8351}" destId="{004E43B9-56EC-402B-82FB-492311700869}" srcOrd="3" destOrd="0" presId="urn:microsoft.com/office/officeart/2018/2/layout/IconCircleList"/>
    <dgm:cxn modelId="{61EBAA2E-EE93-41A1-B187-A09E08546FDA}" type="presParOf" srcId="{CDE9BB97-B90E-4BF3-BACE-54BA14A58209}" destId="{E20BF42C-9044-4667-9004-C1120A1D219F}" srcOrd="3" destOrd="0" presId="urn:microsoft.com/office/officeart/2018/2/layout/IconCircleList"/>
    <dgm:cxn modelId="{8B1DD8A0-D890-4F0A-8EFA-E9973F5487FC}" type="presParOf" srcId="{CDE9BB97-B90E-4BF3-BACE-54BA14A58209}" destId="{0E858414-25D6-45EC-ABF4-817A1E4ED5C2}" srcOrd="4" destOrd="0" presId="urn:microsoft.com/office/officeart/2018/2/layout/IconCircleList"/>
    <dgm:cxn modelId="{80CA8A02-959E-48DF-B559-703C5953BC53}" type="presParOf" srcId="{0E858414-25D6-45EC-ABF4-817A1E4ED5C2}" destId="{B5D6D6FB-4D2E-4901-87CF-9BD9BE619141}" srcOrd="0" destOrd="0" presId="urn:microsoft.com/office/officeart/2018/2/layout/IconCircleList"/>
    <dgm:cxn modelId="{CFC345F7-11B1-4C39-A44F-DECE5D71824E}" type="presParOf" srcId="{0E858414-25D6-45EC-ABF4-817A1E4ED5C2}" destId="{091AB3BA-0CEB-4D38-9BB5-AA3987FD9DC5}" srcOrd="1" destOrd="0" presId="urn:microsoft.com/office/officeart/2018/2/layout/IconCircleList"/>
    <dgm:cxn modelId="{292D39AE-01EF-49FF-A1B2-C4B189A8056C}" type="presParOf" srcId="{0E858414-25D6-45EC-ABF4-817A1E4ED5C2}" destId="{B0D987DC-B68F-4F23-9A25-19FD7D7EB03D}" srcOrd="2" destOrd="0" presId="urn:microsoft.com/office/officeart/2018/2/layout/IconCircleList"/>
    <dgm:cxn modelId="{57D72C41-6F87-4D7A-90F9-7DE097841A8E}" type="presParOf" srcId="{0E858414-25D6-45EC-ABF4-817A1E4ED5C2}" destId="{6766B842-2F25-40B5-89F0-1E3A6FA5E4F0}" srcOrd="3" destOrd="0" presId="urn:microsoft.com/office/officeart/2018/2/layout/IconCircleList"/>
    <dgm:cxn modelId="{06E15156-EA55-42E9-82F0-512D1C7CCDC1}" type="presParOf" srcId="{CDE9BB97-B90E-4BF3-BACE-54BA14A58209}" destId="{BFC31B97-0703-4E44-AE28-FFED94290026}" srcOrd="5" destOrd="0" presId="urn:microsoft.com/office/officeart/2018/2/layout/IconCircleList"/>
    <dgm:cxn modelId="{C7DC175F-7750-483D-BB8D-A8A242901787}" type="presParOf" srcId="{CDE9BB97-B90E-4BF3-BACE-54BA14A58209}" destId="{CC4F8CD9-28CF-4E37-972B-0121BCE50872}" srcOrd="6" destOrd="0" presId="urn:microsoft.com/office/officeart/2018/2/layout/IconCircleList"/>
    <dgm:cxn modelId="{1FAE11A6-EC13-4BD2-965B-4D491CA1629B}" type="presParOf" srcId="{CC4F8CD9-28CF-4E37-972B-0121BCE50872}" destId="{9266B4D8-4BEC-4E5A-B8D6-D17A4B60D77D}" srcOrd="0" destOrd="0" presId="urn:microsoft.com/office/officeart/2018/2/layout/IconCircleList"/>
    <dgm:cxn modelId="{9E445D73-A4D8-4910-9732-9CAF6E35AD94}" type="presParOf" srcId="{CC4F8CD9-28CF-4E37-972B-0121BCE50872}" destId="{1D0DB12B-676E-4641-984B-B3A2D5FC36F4}" srcOrd="1" destOrd="0" presId="urn:microsoft.com/office/officeart/2018/2/layout/IconCircleList"/>
    <dgm:cxn modelId="{873302BA-79DB-40BF-BEFC-032862A8E68B}" type="presParOf" srcId="{CC4F8CD9-28CF-4E37-972B-0121BCE50872}" destId="{B5A169C3-5A02-4E3C-A389-85F098FA0C89}" srcOrd="2" destOrd="0" presId="urn:microsoft.com/office/officeart/2018/2/layout/IconCircleList"/>
    <dgm:cxn modelId="{1ABDD4CC-1F51-492C-B9DF-C0ACBB503458}" type="presParOf" srcId="{CC4F8CD9-28CF-4E37-972B-0121BCE50872}" destId="{4D260B48-1841-4241-B67A-14CDE3D5D574}" srcOrd="3" destOrd="0" presId="urn:microsoft.com/office/officeart/2018/2/layout/IconCircleList"/>
    <dgm:cxn modelId="{9D904148-FD05-4C53-AE03-CD1085C3401B}" type="presParOf" srcId="{CDE9BB97-B90E-4BF3-BACE-54BA14A58209}" destId="{1489122C-349C-43B6-B773-487C75DA924E}" srcOrd="7" destOrd="0" presId="urn:microsoft.com/office/officeart/2018/2/layout/IconCircleList"/>
    <dgm:cxn modelId="{3C2FA85B-A74D-41E8-9222-F1197BD0209B}" type="presParOf" srcId="{CDE9BB97-B90E-4BF3-BACE-54BA14A58209}" destId="{57EFDA56-C0AB-420C-9943-6049AFB1440E}" srcOrd="8" destOrd="0" presId="urn:microsoft.com/office/officeart/2018/2/layout/IconCircleList"/>
    <dgm:cxn modelId="{E4491FE3-4AC3-4112-BFCE-67E413CA058D}" type="presParOf" srcId="{57EFDA56-C0AB-420C-9943-6049AFB1440E}" destId="{AD6822CD-F0D7-4434-90C0-BB30A2A7770E}" srcOrd="0" destOrd="0" presId="urn:microsoft.com/office/officeart/2018/2/layout/IconCircleList"/>
    <dgm:cxn modelId="{DB558244-5288-4EFB-9E31-A7B86C8D9223}" type="presParOf" srcId="{57EFDA56-C0AB-420C-9943-6049AFB1440E}" destId="{8724B1D4-42E6-40D8-94F1-515C17C2DACD}" srcOrd="1" destOrd="0" presId="urn:microsoft.com/office/officeart/2018/2/layout/IconCircleList"/>
    <dgm:cxn modelId="{4533E585-D814-4A38-B498-7FDDB46A25EB}" type="presParOf" srcId="{57EFDA56-C0AB-420C-9943-6049AFB1440E}" destId="{28C5D266-780B-44ED-B24D-091006763EEE}" srcOrd="2" destOrd="0" presId="urn:microsoft.com/office/officeart/2018/2/layout/IconCircleList"/>
    <dgm:cxn modelId="{35E67509-327F-4885-87E7-6320AA2A56AD}" type="presParOf" srcId="{57EFDA56-C0AB-420C-9943-6049AFB1440E}" destId="{761DEA0F-9D13-41B7-838D-AFEA58BFC416}" srcOrd="3" destOrd="0" presId="urn:microsoft.com/office/officeart/2018/2/layout/IconCircleList"/>
    <dgm:cxn modelId="{670476F3-E243-4689-B2EC-F80448B99491}" type="presParOf" srcId="{CDE9BB97-B90E-4BF3-BACE-54BA14A58209}" destId="{03BF4692-C4B4-4B55-BF00-464F3C857742}" srcOrd="9" destOrd="0" presId="urn:microsoft.com/office/officeart/2018/2/layout/IconCircleList"/>
    <dgm:cxn modelId="{433ADD72-0EA6-4B5C-83AA-3E3ED09DFDF2}" type="presParOf" srcId="{CDE9BB97-B90E-4BF3-BACE-54BA14A58209}" destId="{89A6E13C-33C6-43B6-8850-5807F5468957}" srcOrd="10" destOrd="0" presId="urn:microsoft.com/office/officeart/2018/2/layout/IconCircleList"/>
    <dgm:cxn modelId="{F3070584-5ECD-442D-9CA8-37B10F817006}" type="presParOf" srcId="{89A6E13C-33C6-43B6-8850-5807F5468957}" destId="{18016130-0A65-42F9-940D-D735DA3DB38E}" srcOrd="0" destOrd="0" presId="urn:microsoft.com/office/officeart/2018/2/layout/IconCircleList"/>
    <dgm:cxn modelId="{E934546D-92FA-412B-96E5-46D83F3A161F}" type="presParOf" srcId="{89A6E13C-33C6-43B6-8850-5807F5468957}" destId="{BB3C624E-85E5-4C7E-82AF-729DF67E62C3}" srcOrd="1" destOrd="0" presId="urn:microsoft.com/office/officeart/2018/2/layout/IconCircleList"/>
    <dgm:cxn modelId="{435A96ED-4F40-47DF-8022-FE924F431AB0}" type="presParOf" srcId="{89A6E13C-33C6-43B6-8850-5807F5468957}" destId="{CBB9EED4-63F7-4020-A084-9AD2DDC6DD07}" srcOrd="2" destOrd="0" presId="urn:microsoft.com/office/officeart/2018/2/layout/IconCircleList"/>
    <dgm:cxn modelId="{03BD6455-01BC-480A-9C8B-26BC794FB1C2}" type="presParOf" srcId="{89A6E13C-33C6-43B6-8850-5807F5468957}" destId="{318A14F9-FD3A-43C5-A5E0-4203ED795879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70D1388-7C52-447A-9A83-35199D8A960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9D5755D1-5151-410E-B2B9-65CBF6F3135B}">
      <dgm:prSet/>
      <dgm:spPr/>
      <dgm:t>
        <a:bodyPr/>
        <a:lstStyle/>
        <a:p>
          <a:pPr>
            <a:defRPr cap="all"/>
          </a:pPr>
          <a:r>
            <a:rPr lang="en-US"/>
            <a:t>Monitor / Display (LCD, LED, OLED) – graphical interface</a:t>
          </a:r>
        </a:p>
      </dgm:t>
    </dgm:pt>
    <dgm:pt modelId="{817D8CF4-534E-4C74-87B6-C26BD552C2E8}" type="parTrans" cxnId="{933C927E-925D-455E-9DC3-17481FA2B88E}">
      <dgm:prSet/>
      <dgm:spPr/>
      <dgm:t>
        <a:bodyPr/>
        <a:lstStyle/>
        <a:p>
          <a:endParaRPr lang="en-US"/>
        </a:p>
      </dgm:t>
    </dgm:pt>
    <dgm:pt modelId="{E41CD2A4-9F47-449C-A7E7-18277DD8B417}" type="sibTrans" cxnId="{933C927E-925D-455E-9DC3-17481FA2B88E}">
      <dgm:prSet/>
      <dgm:spPr/>
      <dgm:t>
        <a:bodyPr/>
        <a:lstStyle/>
        <a:p>
          <a:endParaRPr lang="en-US"/>
        </a:p>
      </dgm:t>
    </dgm:pt>
    <dgm:pt modelId="{D845F48D-A8F7-4145-9153-8C61A04ADE3F}">
      <dgm:prSet/>
      <dgm:spPr/>
      <dgm:t>
        <a:bodyPr/>
        <a:lstStyle/>
        <a:p>
          <a:pPr>
            <a:defRPr cap="all"/>
          </a:pPr>
          <a:r>
            <a:rPr lang="en-US"/>
            <a:t>Projector – large‑scale presentations</a:t>
          </a:r>
        </a:p>
      </dgm:t>
    </dgm:pt>
    <dgm:pt modelId="{1F168ABD-AFE0-4C4F-8AFF-994EECBCE23F}" type="parTrans" cxnId="{B505530E-F2A3-4964-B90D-E92512A1AD04}">
      <dgm:prSet/>
      <dgm:spPr/>
      <dgm:t>
        <a:bodyPr/>
        <a:lstStyle/>
        <a:p>
          <a:endParaRPr lang="en-US"/>
        </a:p>
      </dgm:t>
    </dgm:pt>
    <dgm:pt modelId="{8AE9CAE0-7D83-423B-9D77-CA767D6EF065}" type="sibTrans" cxnId="{B505530E-F2A3-4964-B90D-E92512A1AD04}">
      <dgm:prSet/>
      <dgm:spPr/>
      <dgm:t>
        <a:bodyPr/>
        <a:lstStyle/>
        <a:p>
          <a:endParaRPr lang="en-US"/>
        </a:p>
      </dgm:t>
    </dgm:pt>
    <dgm:pt modelId="{E59287F6-4361-4378-8AB6-1833EC3C275F}">
      <dgm:prSet/>
      <dgm:spPr/>
      <dgm:t>
        <a:bodyPr/>
        <a:lstStyle/>
        <a:p>
          <a:pPr>
            <a:defRPr cap="all"/>
          </a:pPr>
          <a:r>
            <a:rPr lang="en-US"/>
            <a:t>VR / AR Headset – immersive environments</a:t>
          </a:r>
        </a:p>
      </dgm:t>
    </dgm:pt>
    <dgm:pt modelId="{39DC2F1A-20F4-4D7E-B7EB-ABA32B1641CD}" type="parTrans" cxnId="{006FD3E2-F37C-4FF3-9A78-2CEF624B5B3B}">
      <dgm:prSet/>
      <dgm:spPr/>
      <dgm:t>
        <a:bodyPr/>
        <a:lstStyle/>
        <a:p>
          <a:endParaRPr lang="en-US"/>
        </a:p>
      </dgm:t>
    </dgm:pt>
    <dgm:pt modelId="{CE7112F6-9179-489A-8740-D4D46D580551}" type="sibTrans" cxnId="{006FD3E2-F37C-4FF3-9A78-2CEF624B5B3B}">
      <dgm:prSet/>
      <dgm:spPr/>
      <dgm:t>
        <a:bodyPr/>
        <a:lstStyle/>
        <a:p>
          <a:endParaRPr lang="en-US"/>
        </a:p>
      </dgm:t>
    </dgm:pt>
    <dgm:pt modelId="{C7066F7B-0F15-4C3B-A35D-2A48E0D6B2F7}" type="pres">
      <dgm:prSet presAssocID="{770D1388-7C52-447A-9A83-35199D8A960C}" presName="root" presStyleCnt="0">
        <dgm:presLayoutVars>
          <dgm:dir/>
          <dgm:resizeHandles val="exact"/>
        </dgm:presLayoutVars>
      </dgm:prSet>
      <dgm:spPr/>
    </dgm:pt>
    <dgm:pt modelId="{B02ADE81-E186-423F-A2B6-71FE0CE87D2D}" type="pres">
      <dgm:prSet presAssocID="{9D5755D1-5151-410E-B2B9-65CBF6F3135B}" presName="compNode" presStyleCnt="0"/>
      <dgm:spPr/>
    </dgm:pt>
    <dgm:pt modelId="{9486FD2B-909D-4F8B-A384-06C7F32582AC}" type="pres">
      <dgm:prSet presAssocID="{9D5755D1-5151-410E-B2B9-65CBF6F3135B}" presName="iconBgRect" presStyleLbl="bgShp" presStyleIdx="0" presStyleCnt="3"/>
      <dgm:spPr/>
    </dgm:pt>
    <dgm:pt modelId="{ACA30EDE-216E-4387-BB9C-F170E4DDD0BE}" type="pres">
      <dgm:prSet presAssocID="{9D5755D1-5151-410E-B2B9-65CBF6F3135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levision"/>
        </a:ext>
      </dgm:extLst>
    </dgm:pt>
    <dgm:pt modelId="{815CB35B-9465-41F2-BC66-0D3A82F8912A}" type="pres">
      <dgm:prSet presAssocID="{9D5755D1-5151-410E-B2B9-65CBF6F3135B}" presName="spaceRect" presStyleCnt="0"/>
      <dgm:spPr/>
    </dgm:pt>
    <dgm:pt modelId="{D8224367-B6F2-47EF-B5A9-84A26BAE4E84}" type="pres">
      <dgm:prSet presAssocID="{9D5755D1-5151-410E-B2B9-65CBF6F3135B}" presName="textRect" presStyleLbl="revTx" presStyleIdx="0" presStyleCnt="3">
        <dgm:presLayoutVars>
          <dgm:chMax val="1"/>
          <dgm:chPref val="1"/>
        </dgm:presLayoutVars>
      </dgm:prSet>
      <dgm:spPr/>
    </dgm:pt>
    <dgm:pt modelId="{C28C46B3-8A87-48CD-A240-D68D90392D95}" type="pres">
      <dgm:prSet presAssocID="{E41CD2A4-9F47-449C-A7E7-18277DD8B417}" presName="sibTrans" presStyleCnt="0"/>
      <dgm:spPr/>
    </dgm:pt>
    <dgm:pt modelId="{46C55AD3-ABE2-488E-BC8F-4F610AF6B41B}" type="pres">
      <dgm:prSet presAssocID="{D845F48D-A8F7-4145-9153-8C61A04ADE3F}" presName="compNode" presStyleCnt="0"/>
      <dgm:spPr/>
    </dgm:pt>
    <dgm:pt modelId="{F6F7DDD6-E2D8-4896-8E11-5510D64A8C36}" type="pres">
      <dgm:prSet presAssocID="{D845F48D-A8F7-4145-9153-8C61A04ADE3F}" presName="iconBgRect" presStyleLbl="bgShp" presStyleIdx="1" presStyleCnt="3"/>
      <dgm:spPr/>
    </dgm:pt>
    <dgm:pt modelId="{6E59FEDF-9C79-43DE-A4C9-3B126EE04523}" type="pres">
      <dgm:prSet presAssocID="{D845F48D-A8F7-4145-9153-8C61A04ADE3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jector screen"/>
        </a:ext>
      </dgm:extLst>
    </dgm:pt>
    <dgm:pt modelId="{400457EC-5BA1-4194-A24B-EB4891392F9B}" type="pres">
      <dgm:prSet presAssocID="{D845F48D-A8F7-4145-9153-8C61A04ADE3F}" presName="spaceRect" presStyleCnt="0"/>
      <dgm:spPr/>
    </dgm:pt>
    <dgm:pt modelId="{C76CDEEE-C9EF-4938-AD6C-030E119A5066}" type="pres">
      <dgm:prSet presAssocID="{D845F48D-A8F7-4145-9153-8C61A04ADE3F}" presName="textRect" presStyleLbl="revTx" presStyleIdx="1" presStyleCnt="3">
        <dgm:presLayoutVars>
          <dgm:chMax val="1"/>
          <dgm:chPref val="1"/>
        </dgm:presLayoutVars>
      </dgm:prSet>
      <dgm:spPr/>
    </dgm:pt>
    <dgm:pt modelId="{28A16DE4-CFC1-4188-9F75-78A155183119}" type="pres">
      <dgm:prSet presAssocID="{8AE9CAE0-7D83-423B-9D77-CA767D6EF065}" presName="sibTrans" presStyleCnt="0"/>
      <dgm:spPr/>
    </dgm:pt>
    <dgm:pt modelId="{517C7C0D-121A-43A0-BE89-CC1F8C811C51}" type="pres">
      <dgm:prSet presAssocID="{E59287F6-4361-4378-8AB6-1833EC3C275F}" presName="compNode" presStyleCnt="0"/>
      <dgm:spPr/>
    </dgm:pt>
    <dgm:pt modelId="{EB364DCE-FE4E-41E8-9EE0-234B35088D6D}" type="pres">
      <dgm:prSet presAssocID="{E59287F6-4361-4378-8AB6-1833EC3C275F}" presName="iconBgRect" presStyleLbl="bgShp" presStyleIdx="2" presStyleCnt="3"/>
      <dgm:spPr/>
    </dgm:pt>
    <dgm:pt modelId="{7FDCB1B7-A0D7-48B8-AA61-264F2D890670}" type="pres">
      <dgm:prSet presAssocID="{E59287F6-4361-4378-8AB6-1833EC3C275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rtual RealityHeadset"/>
        </a:ext>
      </dgm:extLst>
    </dgm:pt>
    <dgm:pt modelId="{21F091E4-9233-4A2F-9566-E7690C51372B}" type="pres">
      <dgm:prSet presAssocID="{E59287F6-4361-4378-8AB6-1833EC3C275F}" presName="spaceRect" presStyleCnt="0"/>
      <dgm:spPr/>
    </dgm:pt>
    <dgm:pt modelId="{70310EF1-2E46-4985-9ED3-EAC0CCFC8507}" type="pres">
      <dgm:prSet presAssocID="{E59287F6-4361-4378-8AB6-1833EC3C275F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505530E-F2A3-4964-B90D-E92512A1AD04}" srcId="{770D1388-7C52-447A-9A83-35199D8A960C}" destId="{D845F48D-A8F7-4145-9153-8C61A04ADE3F}" srcOrd="1" destOrd="0" parTransId="{1F168ABD-AFE0-4C4F-8AFF-994EECBCE23F}" sibTransId="{8AE9CAE0-7D83-423B-9D77-CA767D6EF065}"/>
    <dgm:cxn modelId="{449EC61E-65D4-4DB7-B0DB-E52280EF7F1A}" type="presOf" srcId="{E59287F6-4361-4378-8AB6-1833EC3C275F}" destId="{70310EF1-2E46-4985-9ED3-EAC0CCFC8507}" srcOrd="0" destOrd="0" presId="urn:microsoft.com/office/officeart/2018/5/layout/IconCircleLabelList"/>
    <dgm:cxn modelId="{4F353763-7012-45AF-8E02-8B2D210AB8CC}" type="presOf" srcId="{D845F48D-A8F7-4145-9153-8C61A04ADE3F}" destId="{C76CDEEE-C9EF-4938-AD6C-030E119A5066}" srcOrd="0" destOrd="0" presId="urn:microsoft.com/office/officeart/2018/5/layout/IconCircleLabelList"/>
    <dgm:cxn modelId="{1CCC1951-B14D-4C32-85F8-40E346FEB613}" type="presOf" srcId="{9D5755D1-5151-410E-B2B9-65CBF6F3135B}" destId="{D8224367-B6F2-47EF-B5A9-84A26BAE4E84}" srcOrd="0" destOrd="0" presId="urn:microsoft.com/office/officeart/2018/5/layout/IconCircleLabelList"/>
    <dgm:cxn modelId="{933C927E-925D-455E-9DC3-17481FA2B88E}" srcId="{770D1388-7C52-447A-9A83-35199D8A960C}" destId="{9D5755D1-5151-410E-B2B9-65CBF6F3135B}" srcOrd="0" destOrd="0" parTransId="{817D8CF4-534E-4C74-87B6-C26BD552C2E8}" sibTransId="{E41CD2A4-9F47-449C-A7E7-18277DD8B417}"/>
    <dgm:cxn modelId="{1E370795-6AFB-4449-BEE5-2E53379ADE37}" type="presOf" srcId="{770D1388-7C52-447A-9A83-35199D8A960C}" destId="{C7066F7B-0F15-4C3B-A35D-2A48E0D6B2F7}" srcOrd="0" destOrd="0" presId="urn:microsoft.com/office/officeart/2018/5/layout/IconCircleLabelList"/>
    <dgm:cxn modelId="{006FD3E2-F37C-4FF3-9A78-2CEF624B5B3B}" srcId="{770D1388-7C52-447A-9A83-35199D8A960C}" destId="{E59287F6-4361-4378-8AB6-1833EC3C275F}" srcOrd="2" destOrd="0" parTransId="{39DC2F1A-20F4-4D7E-B7EB-ABA32B1641CD}" sibTransId="{CE7112F6-9179-489A-8740-D4D46D580551}"/>
    <dgm:cxn modelId="{DDB4C19D-A245-4588-9594-FEAAB81B6A2D}" type="presParOf" srcId="{C7066F7B-0F15-4C3B-A35D-2A48E0D6B2F7}" destId="{B02ADE81-E186-423F-A2B6-71FE0CE87D2D}" srcOrd="0" destOrd="0" presId="urn:microsoft.com/office/officeart/2018/5/layout/IconCircleLabelList"/>
    <dgm:cxn modelId="{A95A0A12-329E-4D16-9E66-2758059B74CE}" type="presParOf" srcId="{B02ADE81-E186-423F-A2B6-71FE0CE87D2D}" destId="{9486FD2B-909D-4F8B-A384-06C7F32582AC}" srcOrd="0" destOrd="0" presId="urn:microsoft.com/office/officeart/2018/5/layout/IconCircleLabelList"/>
    <dgm:cxn modelId="{7CD90E92-4588-48EB-BFCA-54F5BE340A2B}" type="presParOf" srcId="{B02ADE81-E186-423F-A2B6-71FE0CE87D2D}" destId="{ACA30EDE-216E-4387-BB9C-F170E4DDD0BE}" srcOrd="1" destOrd="0" presId="urn:microsoft.com/office/officeart/2018/5/layout/IconCircleLabelList"/>
    <dgm:cxn modelId="{4AC03340-C7C2-4647-82FA-253CD0BE3E1A}" type="presParOf" srcId="{B02ADE81-E186-423F-A2B6-71FE0CE87D2D}" destId="{815CB35B-9465-41F2-BC66-0D3A82F8912A}" srcOrd="2" destOrd="0" presId="urn:microsoft.com/office/officeart/2018/5/layout/IconCircleLabelList"/>
    <dgm:cxn modelId="{FDF7BC4B-39A3-4D7F-8302-04C886FF47F5}" type="presParOf" srcId="{B02ADE81-E186-423F-A2B6-71FE0CE87D2D}" destId="{D8224367-B6F2-47EF-B5A9-84A26BAE4E84}" srcOrd="3" destOrd="0" presId="urn:microsoft.com/office/officeart/2018/5/layout/IconCircleLabelList"/>
    <dgm:cxn modelId="{4A3C1EEF-D7F3-4024-8E10-C8C5D2F3CDE7}" type="presParOf" srcId="{C7066F7B-0F15-4C3B-A35D-2A48E0D6B2F7}" destId="{C28C46B3-8A87-48CD-A240-D68D90392D95}" srcOrd="1" destOrd="0" presId="urn:microsoft.com/office/officeart/2018/5/layout/IconCircleLabelList"/>
    <dgm:cxn modelId="{28185F72-1491-4320-BC18-84FDEC3921CC}" type="presParOf" srcId="{C7066F7B-0F15-4C3B-A35D-2A48E0D6B2F7}" destId="{46C55AD3-ABE2-488E-BC8F-4F610AF6B41B}" srcOrd="2" destOrd="0" presId="urn:microsoft.com/office/officeart/2018/5/layout/IconCircleLabelList"/>
    <dgm:cxn modelId="{6E26ECB0-556B-4DA8-8A60-ABF87F287690}" type="presParOf" srcId="{46C55AD3-ABE2-488E-BC8F-4F610AF6B41B}" destId="{F6F7DDD6-E2D8-4896-8E11-5510D64A8C36}" srcOrd="0" destOrd="0" presId="urn:microsoft.com/office/officeart/2018/5/layout/IconCircleLabelList"/>
    <dgm:cxn modelId="{FAB0DAB6-DAB3-43D8-A513-CCF8554ADFE0}" type="presParOf" srcId="{46C55AD3-ABE2-488E-BC8F-4F610AF6B41B}" destId="{6E59FEDF-9C79-43DE-A4C9-3B126EE04523}" srcOrd="1" destOrd="0" presId="urn:microsoft.com/office/officeart/2018/5/layout/IconCircleLabelList"/>
    <dgm:cxn modelId="{1B5E2FB6-19D4-48C3-9D59-26FD9BFD4B79}" type="presParOf" srcId="{46C55AD3-ABE2-488E-BC8F-4F610AF6B41B}" destId="{400457EC-5BA1-4194-A24B-EB4891392F9B}" srcOrd="2" destOrd="0" presId="urn:microsoft.com/office/officeart/2018/5/layout/IconCircleLabelList"/>
    <dgm:cxn modelId="{E6196DB3-9DE7-49A4-98DF-FE48A2CAF1CF}" type="presParOf" srcId="{46C55AD3-ABE2-488E-BC8F-4F610AF6B41B}" destId="{C76CDEEE-C9EF-4938-AD6C-030E119A5066}" srcOrd="3" destOrd="0" presId="urn:microsoft.com/office/officeart/2018/5/layout/IconCircleLabelList"/>
    <dgm:cxn modelId="{4A4CC246-F533-42EE-802E-B6FF3D6176D4}" type="presParOf" srcId="{C7066F7B-0F15-4C3B-A35D-2A48E0D6B2F7}" destId="{28A16DE4-CFC1-4188-9F75-78A155183119}" srcOrd="3" destOrd="0" presId="urn:microsoft.com/office/officeart/2018/5/layout/IconCircleLabelList"/>
    <dgm:cxn modelId="{E00B9ECD-8439-48AE-938D-2C7494AD1442}" type="presParOf" srcId="{C7066F7B-0F15-4C3B-A35D-2A48E0D6B2F7}" destId="{517C7C0D-121A-43A0-BE89-CC1F8C811C51}" srcOrd="4" destOrd="0" presId="urn:microsoft.com/office/officeart/2018/5/layout/IconCircleLabelList"/>
    <dgm:cxn modelId="{5154EA57-9B36-4CD7-8772-A2F7F6246019}" type="presParOf" srcId="{517C7C0D-121A-43A0-BE89-CC1F8C811C51}" destId="{EB364DCE-FE4E-41E8-9EE0-234B35088D6D}" srcOrd="0" destOrd="0" presId="urn:microsoft.com/office/officeart/2018/5/layout/IconCircleLabelList"/>
    <dgm:cxn modelId="{268EB678-8186-4BBD-A848-FB3BF71D5E85}" type="presParOf" srcId="{517C7C0D-121A-43A0-BE89-CC1F8C811C51}" destId="{7FDCB1B7-A0D7-48B8-AA61-264F2D890670}" srcOrd="1" destOrd="0" presId="urn:microsoft.com/office/officeart/2018/5/layout/IconCircleLabelList"/>
    <dgm:cxn modelId="{0D0D391D-2378-40BF-936F-1E171FC21FC0}" type="presParOf" srcId="{517C7C0D-121A-43A0-BE89-CC1F8C811C51}" destId="{21F091E4-9233-4A2F-9566-E7690C51372B}" srcOrd="2" destOrd="0" presId="urn:microsoft.com/office/officeart/2018/5/layout/IconCircleLabelList"/>
    <dgm:cxn modelId="{0B8B1A16-C833-4879-AF39-D3C67C6468C0}" type="presParOf" srcId="{517C7C0D-121A-43A0-BE89-CC1F8C811C51}" destId="{70310EF1-2E46-4985-9ED3-EAC0CCFC850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F7E66E-7F36-4C08-88DD-A0470BC3B12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A594D8B-EDD7-4C01-8F5C-E9BCFB58CB4D}">
      <dgm:prSet/>
      <dgm:spPr/>
      <dgm:t>
        <a:bodyPr/>
        <a:lstStyle/>
        <a:p>
          <a:pPr>
            <a:defRPr cap="all"/>
          </a:pPr>
          <a:r>
            <a:rPr lang="en-US"/>
            <a:t>Inkjet Printer – affordable colour photos</a:t>
          </a:r>
        </a:p>
      </dgm:t>
    </dgm:pt>
    <dgm:pt modelId="{23C7EF79-453C-4E15-A844-85C60843455B}" type="parTrans" cxnId="{FC1679F0-A2AC-490F-B2CF-87A094DF2547}">
      <dgm:prSet/>
      <dgm:spPr/>
      <dgm:t>
        <a:bodyPr/>
        <a:lstStyle/>
        <a:p>
          <a:endParaRPr lang="en-US"/>
        </a:p>
      </dgm:t>
    </dgm:pt>
    <dgm:pt modelId="{9023F217-B9A6-4736-A3FE-C0C4629B7DB7}" type="sibTrans" cxnId="{FC1679F0-A2AC-490F-B2CF-87A094DF2547}">
      <dgm:prSet/>
      <dgm:spPr/>
      <dgm:t>
        <a:bodyPr/>
        <a:lstStyle/>
        <a:p>
          <a:endParaRPr lang="en-US"/>
        </a:p>
      </dgm:t>
    </dgm:pt>
    <dgm:pt modelId="{F4C0BF7B-3AAF-4931-A4E7-37C4351BBD63}">
      <dgm:prSet/>
      <dgm:spPr/>
      <dgm:t>
        <a:bodyPr/>
        <a:lstStyle/>
        <a:p>
          <a:pPr>
            <a:defRPr cap="all"/>
          </a:pPr>
          <a:r>
            <a:rPr lang="en-US"/>
            <a:t>Laser Printer – fast, high‑volume text</a:t>
          </a:r>
        </a:p>
      </dgm:t>
    </dgm:pt>
    <dgm:pt modelId="{F77E8D5D-53DF-481B-98D9-5DDE942EF135}" type="parTrans" cxnId="{D8E83B88-8987-4289-8898-CE8671B3654B}">
      <dgm:prSet/>
      <dgm:spPr/>
      <dgm:t>
        <a:bodyPr/>
        <a:lstStyle/>
        <a:p>
          <a:endParaRPr lang="en-US"/>
        </a:p>
      </dgm:t>
    </dgm:pt>
    <dgm:pt modelId="{C9C96EDF-CB68-4E8D-90CF-41C170547837}" type="sibTrans" cxnId="{D8E83B88-8987-4289-8898-CE8671B3654B}">
      <dgm:prSet/>
      <dgm:spPr/>
      <dgm:t>
        <a:bodyPr/>
        <a:lstStyle/>
        <a:p>
          <a:endParaRPr lang="en-US"/>
        </a:p>
      </dgm:t>
    </dgm:pt>
    <dgm:pt modelId="{C4FA3B9C-85D3-41D2-8985-ED7F5338EFF7}">
      <dgm:prSet/>
      <dgm:spPr/>
      <dgm:t>
        <a:bodyPr/>
        <a:lstStyle/>
        <a:p>
          <a:pPr>
            <a:defRPr cap="all"/>
          </a:pPr>
          <a:r>
            <a:rPr lang="en-US"/>
            <a:t>3D Printer – additive manufacturing of prototypes</a:t>
          </a:r>
        </a:p>
      </dgm:t>
    </dgm:pt>
    <dgm:pt modelId="{7D048672-63DF-4B78-87BB-B84D914C98F3}" type="parTrans" cxnId="{5BE6C79A-637E-43BC-A5ED-809EAD9A7D72}">
      <dgm:prSet/>
      <dgm:spPr/>
      <dgm:t>
        <a:bodyPr/>
        <a:lstStyle/>
        <a:p>
          <a:endParaRPr lang="en-US"/>
        </a:p>
      </dgm:t>
    </dgm:pt>
    <dgm:pt modelId="{9EB5E245-E512-4CF0-A05C-425B4F19E43B}" type="sibTrans" cxnId="{5BE6C79A-637E-43BC-A5ED-809EAD9A7D72}">
      <dgm:prSet/>
      <dgm:spPr/>
      <dgm:t>
        <a:bodyPr/>
        <a:lstStyle/>
        <a:p>
          <a:endParaRPr lang="en-US"/>
        </a:p>
      </dgm:t>
    </dgm:pt>
    <dgm:pt modelId="{A45F6F85-DAB0-4E6B-9844-8963D5D60F3B}" type="pres">
      <dgm:prSet presAssocID="{94F7E66E-7F36-4C08-88DD-A0470BC3B12A}" presName="root" presStyleCnt="0">
        <dgm:presLayoutVars>
          <dgm:dir/>
          <dgm:resizeHandles val="exact"/>
        </dgm:presLayoutVars>
      </dgm:prSet>
      <dgm:spPr/>
    </dgm:pt>
    <dgm:pt modelId="{E635DADD-874B-448F-A4D0-FD70D81136F3}" type="pres">
      <dgm:prSet presAssocID="{FA594D8B-EDD7-4C01-8F5C-E9BCFB58CB4D}" presName="compNode" presStyleCnt="0"/>
      <dgm:spPr/>
    </dgm:pt>
    <dgm:pt modelId="{5AD6D7FB-7445-453F-A8E5-BBE790BD02B2}" type="pres">
      <dgm:prSet presAssocID="{FA594D8B-EDD7-4C01-8F5C-E9BCFB58CB4D}" presName="iconBgRect" presStyleLbl="bgShp" presStyleIdx="0" presStyleCnt="3"/>
      <dgm:spPr/>
    </dgm:pt>
    <dgm:pt modelId="{66BA7164-FDE3-4BEC-8C94-BAC7904B625A}" type="pres">
      <dgm:prSet presAssocID="{FA594D8B-EDD7-4C01-8F5C-E9BCFB58CB4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hotocopier"/>
        </a:ext>
      </dgm:extLst>
    </dgm:pt>
    <dgm:pt modelId="{F5435B40-4573-4416-B7DD-82C2ED222CC4}" type="pres">
      <dgm:prSet presAssocID="{FA594D8B-EDD7-4C01-8F5C-E9BCFB58CB4D}" presName="spaceRect" presStyleCnt="0"/>
      <dgm:spPr/>
    </dgm:pt>
    <dgm:pt modelId="{B9F7EB4F-A24A-487E-AA68-AEC86D56FB6A}" type="pres">
      <dgm:prSet presAssocID="{FA594D8B-EDD7-4C01-8F5C-E9BCFB58CB4D}" presName="textRect" presStyleLbl="revTx" presStyleIdx="0" presStyleCnt="3">
        <dgm:presLayoutVars>
          <dgm:chMax val="1"/>
          <dgm:chPref val="1"/>
        </dgm:presLayoutVars>
      </dgm:prSet>
      <dgm:spPr/>
    </dgm:pt>
    <dgm:pt modelId="{BB186239-BB38-4C87-A753-0F14C1024827}" type="pres">
      <dgm:prSet presAssocID="{9023F217-B9A6-4736-A3FE-C0C4629B7DB7}" presName="sibTrans" presStyleCnt="0"/>
      <dgm:spPr/>
    </dgm:pt>
    <dgm:pt modelId="{53C19B39-CFE3-461E-945B-13470CBDC542}" type="pres">
      <dgm:prSet presAssocID="{F4C0BF7B-3AAF-4931-A4E7-37C4351BBD63}" presName="compNode" presStyleCnt="0"/>
      <dgm:spPr/>
    </dgm:pt>
    <dgm:pt modelId="{C11AA77A-E9CF-412A-ABCB-82ED970278B5}" type="pres">
      <dgm:prSet presAssocID="{F4C0BF7B-3AAF-4931-A4E7-37C4351BBD63}" presName="iconBgRect" presStyleLbl="bgShp" presStyleIdx="1" presStyleCnt="3"/>
      <dgm:spPr/>
    </dgm:pt>
    <dgm:pt modelId="{01FA3F69-5BE5-4294-88B5-F45234343F6A}" type="pres">
      <dgm:prSet presAssocID="{F4C0BF7B-3AAF-4931-A4E7-37C4351BBD6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nner"/>
        </a:ext>
      </dgm:extLst>
    </dgm:pt>
    <dgm:pt modelId="{A88356A0-213D-40C2-9A30-4709E3161B38}" type="pres">
      <dgm:prSet presAssocID="{F4C0BF7B-3AAF-4931-A4E7-37C4351BBD63}" presName="spaceRect" presStyleCnt="0"/>
      <dgm:spPr/>
    </dgm:pt>
    <dgm:pt modelId="{132E4FB7-C33C-4A29-8484-8A8FC91E93BC}" type="pres">
      <dgm:prSet presAssocID="{F4C0BF7B-3AAF-4931-A4E7-37C4351BBD63}" presName="textRect" presStyleLbl="revTx" presStyleIdx="1" presStyleCnt="3">
        <dgm:presLayoutVars>
          <dgm:chMax val="1"/>
          <dgm:chPref val="1"/>
        </dgm:presLayoutVars>
      </dgm:prSet>
      <dgm:spPr/>
    </dgm:pt>
    <dgm:pt modelId="{1D309B33-C459-48D4-8BCE-BA43DB130B92}" type="pres">
      <dgm:prSet presAssocID="{C9C96EDF-CB68-4E8D-90CF-41C170547837}" presName="sibTrans" presStyleCnt="0"/>
      <dgm:spPr/>
    </dgm:pt>
    <dgm:pt modelId="{A6D0004F-3358-4E58-A2A9-2FFA67EA32CB}" type="pres">
      <dgm:prSet presAssocID="{C4FA3B9C-85D3-41D2-8985-ED7F5338EFF7}" presName="compNode" presStyleCnt="0"/>
      <dgm:spPr/>
    </dgm:pt>
    <dgm:pt modelId="{4A6A3B60-45ED-475D-88C4-63C6CD45A45B}" type="pres">
      <dgm:prSet presAssocID="{C4FA3B9C-85D3-41D2-8985-ED7F5338EFF7}" presName="iconBgRect" presStyleLbl="bgShp" presStyleIdx="2" presStyleCnt="3"/>
      <dgm:spPr/>
    </dgm:pt>
    <dgm:pt modelId="{CE10D4A5-9E5F-4BB2-8BCC-82833777F5CE}" type="pres">
      <dgm:prSet presAssocID="{C4FA3B9C-85D3-41D2-8985-ED7F5338EFF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inter"/>
        </a:ext>
      </dgm:extLst>
    </dgm:pt>
    <dgm:pt modelId="{622FE0AF-A5D2-42E0-8469-ED1EAC0259BE}" type="pres">
      <dgm:prSet presAssocID="{C4FA3B9C-85D3-41D2-8985-ED7F5338EFF7}" presName="spaceRect" presStyleCnt="0"/>
      <dgm:spPr/>
    </dgm:pt>
    <dgm:pt modelId="{722D11E5-B5FD-4A09-AF88-3C1B675E902B}" type="pres">
      <dgm:prSet presAssocID="{C4FA3B9C-85D3-41D2-8985-ED7F5338EFF7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283E41F-7E4B-4E83-A29B-60D7264EC844}" type="presOf" srcId="{94F7E66E-7F36-4C08-88DD-A0470BC3B12A}" destId="{A45F6F85-DAB0-4E6B-9844-8963D5D60F3B}" srcOrd="0" destOrd="0" presId="urn:microsoft.com/office/officeart/2018/5/layout/IconCircleLabelList"/>
    <dgm:cxn modelId="{F8291D81-1D75-4C32-881B-42A14E153B11}" type="presOf" srcId="{F4C0BF7B-3AAF-4931-A4E7-37C4351BBD63}" destId="{132E4FB7-C33C-4A29-8484-8A8FC91E93BC}" srcOrd="0" destOrd="0" presId="urn:microsoft.com/office/officeart/2018/5/layout/IconCircleLabelList"/>
    <dgm:cxn modelId="{D8E83B88-8987-4289-8898-CE8671B3654B}" srcId="{94F7E66E-7F36-4C08-88DD-A0470BC3B12A}" destId="{F4C0BF7B-3AAF-4931-A4E7-37C4351BBD63}" srcOrd="1" destOrd="0" parTransId="{F77E8D5D-53DF-481B-98D9-5DDE942EF135}" sibTransId="{C9C96EDF-CB68-4E8D-90CF-41C170547837}"/>
    <dgm:cxn modelId="{5BE6C79A-637E-43BC-A5ED-809EAD9A7D72}" srcId="{94F7E66E-7F36-4C08-88DD-A0470BC3B12A}" destId="{C4FA3B9C-85D3-41D2-8985-ED7F5338EFF7}" srcOrd="2" destOrd="0" parTransId="{7D048672-63DF-4B78-87BB-B84D914C98F3}" sibTransId="{9EB5E245-E512-4CF0-A05C-425B4F19E43B}"/>
    <dgm:cxn modelId="{77B31AC4-91F2-4730-B23A-52798FBC8C43}" type="presOf" srcId="{FA594D8B-EDD7-4C01-8F5C-E9BCFB58CB4D}" destId="{B9F7EB4F-A24A-487E-AA68-AEC86D56FB6A}" srcOrd="0" destOrd="0" presId="urn:microsoft.com/office/officeart/2018/5/layout/IconCircleLabelList"/>
    <dgm:cxn modelId="{318816D7-E188-4421-9328-36F53BDE1B57}" type="presOf" srcId="{C4FA3B9C-85D3-41D2-8985-ED7F5338EFF7}" destId="{722D11E5-B5FD-4A09-AF88-3C1B675E902B}" srcOrd="0" destOrd="0" presId="urn:microsoft.com/office/officeart/2018/5/layout/IconCircleLabelList"/>
    <dgm:cxn modelId="{FC1679F0-A2AC-490F-B2CF-87A094DF2547}" srcId="{94F7E66E-7F36-4C08-88DD-A0470BC3B12A}" destId="{FA594D8B-EDD7-4C01-8F5C-E9BCFB58CB4D}" srcOrd="0" destOrd="0" parTransId="{23C7EF79-453C-4E15-A844-85C60843455B}" sibTransId="{9023F217-B9A6-4736-A3FE-C0C4629B7DB7}"/>
    <dgm:cxn modelId="{BB01EA1F-EF28-4741-B980-548FFD456054}" type="presParOf" srcId="{A45F6F85-DAB0-4E6B-9844-8963D5D60F3B}" destId="{E635DADD-874B-448F-A4D0-FD70D81136F3}" srcOrd="0" destOrd="0" presId="urn:microsoft.com/office/officeart/2018/5/layout/IconCircleLabelList"/>
    <dgm:cxn modelId="{2A55B6F8-F59F-4B0C-8DB3-AE5577120E36}" type="presParOf" srcId="{E635DADD-874B-448F-A4D0-FD70D81136F3}" destId="{5AD6D7FB-7445-453F-A8E5-BBE790BD02B2}" srcOrd="0" destOrd="0" presId="urn:microsoft.com/office/officeart/2018/5/layout/IconCircleLabelList"/>
    <dgm:cxn modelId="{53EFBFF2-E3A3-454F-BA73-3952C880ECC6}" type="presParOf" srcId="{E635DADD-874B-448F-A4D0-FD70D81136F3}" destId="{66BA7164-FDE3-4BEC-8C94-BAC7904B625A}" srcOrd="1" destOrd="0" presId="urn:microsoft.com/office/officeart/2018/5/layout/IconCircleLabelList"/>
    <dgm:cxn modelId="{70269969-A61E-4A41-B966-367A19906F1E}" type="presParOf" srcId="{E635DADD-874B-448F-A4D0-FD70D81136F3}" destId="{F5435B40-4573-4416-B7DD-82C2ED222CC4}" srcOrd="2" destOrd="0" presId="urn:microsoft.com/office/officeart/2018/5/layout/IconCircleLabelList"/>
    <dgm:cxn modelId="{3C6966C6-448E-49F0-B43E-447FB8162331}" type="presParOf" srcId="{E635DADD-874B-448F-A4D0-FD70D81136F3}" destId="{B9F7EB4F-A24A-487E-AA68-AEC86D56FB6A}" srcOrd="3" destOrd="0" presId="urn:microsoft.com/office/officeart/2018/5/layout/IconCircleLabelList"/>
    <dgm:cxn modelId="{F6032E34-E67E-4EEA-9C0A-7A049DA72AE9}" type="presParOf" srcId="{A45F6F85-DAB0-4E6B-9844-8963D5D60F3B}" destId="{BB186239-BB38-4C87-A753-0F14C1024827}" srcOrd="1" destOrd="0" presId="urn:microsoft.com/office/officeart/2018/5/layout/IconCircleLabelList"/>
    <dgm:cxn modelId="{7251E359-89D6-4FCC-84B4-1B255E62F883}" type="presParOf" srcId="{A45F6F85-DAB0-4E6B-9844-8963D5D60F3B}" destId="{53C19B39-CFE3-461E-945B-13470CBDC542}" srcOrd="2" destOrd="0" presId="urn:microsoft.com/office/officeart/2018/5/layout/IconCircleLabelList"/>
    <dgm:cxn modelId="{89A820F0-017F-4E6A-8B8E-8F2901F00CA0}" type="presParOf" srcId="{53C19B39-CFE3-461E-945B-13470CBDC542}" destId="{C11AA77A-E9CF-412A-ABCB-82ED970278B5}" srcOrd="0" destOrd="0" presId="urn:microsoft.com/office/officeart/2018/5/layout/IconCircleLabelList"/>
    <dgm:cxn modelId="{548B6049-5E07-4728-88BC-E162B151A002}" type="presParOf" srcId="{53C19B39-CFE3-461E-945B-13470CBDC542}" destId="{01FA3F69-5BE5-4294-88B5-F45234343F6A}" srcOrd="1" destOrd="0" presId="urn:microsoft.com/office/officeart/2018/5/layout/IconCircleLabelList"/>
    <dgm:cxn modelId="{2951BDC2-63E2-40CA-8BAA-7C06CBCC539E}" type="presParOf" srcId="{53C19B39-CFE3-461E-945B-13470CBDC542}" destId="{A88356A0-213D-40C2-9A30-4709E3161B38}" srcOrd="2" destOrd="0" presId="urn:microsoft.com/office/officeart/2018/5/layout/IconCircleLabelList"/>
    <dgm:cxn modelId="{1E9748DC-7D4C-4C08-B92F-7AEDACC5DB7A}" type="presParOf" srcId="{53C19B39-CFE3-461E-945B-13470CBDC542}" destId="{132E4FB7-C33C-4A29-8484-8A8FC91E93BC}" srcOrd="3" destOrd="0" presId="urn:microsoft.com/office/officeart/2018/5/layout/IconCircleLabelList"/>
    <dgm:cxn modelId="{D9B34BDA-6BC8-4558-99BD-FEC1CFC3DD3C}" type="presParOf" srcId="{A45F6F85-DAB0-4E6B-9844-8963D5D60F3B}" destId="{1D309B33-C459-48D4-8BCE-BA43DB130B92}" srcOrd="3" destOrd="0" presId="urn:microsoft.com/office/officeart/2018/5/layout/IconCircleLabelList"/>
    <dgm:cxn modelId="{852955AD-30D4-4DD2-A3F4-49C1E829B51F}" type="presParOf" srcId="{A45F6F85-DAB0-4E6B-9844-8963D5D60F3B}" destId="{A6D0004F-3358-4E58-A2A9-2FFA67EA32CB}" srcOrd="4" destOrd="0" presId="urn:microsoft.com/office/officeart/2018/5/layout/IconCircleLabelList"/>
    <dgm:cxn modelId="{AB797463-BE6D-493B-B998-BF388B097CC2}" type="presParOf" srcId="{A6D0004F-3358-4E58-A2A9-2FFA67EA32CB}" destId="{4A6A3B60-45ED-475D-88C4-63C6CD45A45B}" srcOrd="0" destOrd="0" presId="urn:microsoft.com/office/officeart/2018/5/layout/IconCircleLabelList"/>
    <dgm:cxn modelId="{260CF5AA-5C06-4D19-930C-BEEEDBED8BFC}" type="presParOf" srcId="{A6D0004F-3358-4E58-A2A9-2FFA67EA32CB}" destId="{CE10D4A5-9E5F-4BB2-8BCC-82833777F5CE}" srcOrd="1" destOrd="0" presId="urn:microsoft.com/office/officeart/2018/5/layout/IconCircleLabelList"/>
    <dgm:cxn modelId="{0CFE3BB7-46D6-4543-AA58-487AF6D05483}" type="presParOf" srcId="{A6D0004F-3358-4E58-A2A9-2FFA67EA32CB}" destId="{622FE0AF-A5D2-42E0-8469-ED1EAC0259BE}" srcOrd="2" destOrd="0" presId="urn:microsoft.com/office/officeart/2018/5/layout/IconCircleLabelList"/>
    <dgm:cxn modelId="{0BEB08B9-A94E-48C3-8E43-3FBC0AB7997B}" type="presParOf" srcId="{A6D0004F-3358-4E58-A2A9-2FFA67EA32CB}" destId="{722D11E5-B5FD-4A09-AF88-3C1B675E902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656CE3F-0E24-4473-BE34-27636E28B858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F7EDE9CC-F09E-4E48-B099-41058B0C239F}">
      <dgm:prSet/>
      <dgm:spPr/>
      <dgm:t>
        <a:bodyPr/>
        <a:lstStyle/>
        <a:p>
          <a:r>
            <a:rPr lang="en-US"/>
            <a:t>Speakers &amp; Headphones – music, alerts</a:t>
          </a:r>
        </a:p>
      </dgm:t>
    </dgm:pt>
    <dgm:pt modelId="{822B3135-76AD-4205-8100-04BFA17A0DB8}" type="parTrans" cxnId="{0370905D-7645-4FB5-9032-84407C7FA4A0}">
      <dgm:prSet/>
      <dgm:spPr/>
      <dgm:t>
        <a:bodyPr/>
        <a:lstStyle/>
        <a:p>
          <a:endParaRPr lang="en-US"/>
        </a:p>
      </dgm:t>
    </dgm:pt>
    <dgm:pt modelId="{9BA0C372-B526-4121-8B15-74EF5675E98C}" type="sibTrans" cxnId="{0370905D-7645-4FB5-9032-84407C7FA4A0}">
      <dgm:prSet/>
      <dgm:spPr/>
      <dgm:t>
        <a:bodyPr/>
        <a:lstStyle/>
        <a:p>
          <a:endParaRPr lang="en-US"/>
        </a:p>
      </dgm:t>
    </dgm:pt>
    <dgm:pt modelId="{C8ABA491-9450-4853-B0BA-AA2906D9737C}">
      <dgm:prSet/>
      <dgm:spPr/>
      <dgm:t>
        <a:bodyPr/>
        <a:lstStyle/>
        <a:p>
          <a:r>
            <a:rPr lang="en-US"/>
            <a:t>Actuators – motors controlling robots, drones</a:t>
          </a:r>
        </a:p>
      </dgm:t>
    </dgm:pt>
    <dgm:pt modelId="{34F60201-B7CC-4AC9-9448-EED2C105A3C7}" type="parTrans" cxnId="{4FCA1784-139E-4D30-8EA9-0197218FC27F}">
      <dgm:prSet/>
      <dgm:spPr/>
      <dgm:t>
        <a:bodyPr/>
        <a:lstStyle/>
        <a:p>
          <a:endParaRPr lang="en-US"/>
        </a:p>
      </dgm:t>
    </dgm:pt>
    <dgm:pt modelId="{7CC27EB8-4CDB-45EC-89CB-5C51A90CA5AE}" type="sibTrans" cxnId="{4FCA1784-139E-4D30-8EA9-0197218FC27F}">
      <dgm:prSet/>
      <dgm:spPr/>
      <dgm:t>
        <a:bodyPr/>
        <a:lstStyle/>
        <a:p>
          <a:endParaRPr lang="en-US"/>
        </a:p>
      </dgm:t>
    </dgm:pt>
    <dgm:pt modelId="{568E145B-4506-463F-877C-CAE8F8782408}">
      <dgm:prSet/>
      <dgm:spPr/>
      <dgm:t>
        <a:bodyPr/>
        <a:lstStyle/>
        <a:p>
          <a:r>
            <a:rPr lang="en-US"/>
            <a:t>Haptic Devices – vibration feedback in gaming controllers</a:t>
          </a:r>
        </a:p>
      </dgm:t>
    </dgm:pt>
    <dgm:pt modelId="{9FFA5FEB-A2CA-4E50-B665-94434ADB2A5C}" type="parTrans" cxnId="{D4F848D2-BDB7-43A7-AB26-F68B0BCFCC67}">
      <dgm:prSet/>
      <dgm:spPr/>
      <dgm:t>
        <a:bodyPr/>
        <a:lstStyle/>
        <a:p>
          <a:endParaRPr lang="en-US"/>
        </a:p>
      </dgm:t>
    </dgm:pt>
    <dgm:pt modelId="{C9F9F89D-6D0F-4B5B-80A0-36F9CF947FA5}" type="sibTrans" cxnId="{D4F848D2-BDB7-43A7-AB26-F68B0BCFCC67}">
      <dgm:prSet/>
      <dgm:spPr/>
      <dgm:t>
        <a:bodyPr/>
        <a:lstStyle/>
        <a:p>
          <a:endParaRPr lang="en-US"/>
        </a:p>
      </dgm:t>
    </dgm:pt>
    <dgm:pt modelId="{C71C4BAC-013C-47FD-880A-9898C704CEC7}" type="pres">
      <dgm:prSet presAssocID="{6656CE3F-0E24-4473-BE34-27636E28B858}" presName="root" presStyleCnt="0">
        <dgm:presLayoutVars>
          <dgm:dir/>
          <dgm:resizeHandles val="exact"/>
        </dgm:presLayoutVars>
      </dgm:prSet>
      <dgm:spPr/>
    </dgm:pt>
    <dgm:pt modelId="{3B8C07DA-8DE1-4181-92BD-D07318156DD0}" type="pres">
      <dgm:prSet presAssocID="{F7EDE9CC-F09E-4E48-B099-41058B0C239F}" presName="compNode" presStyleCnt="0"/>
      <dgm:spPr/>
    </dgm:pt>
    <dgm:pt modelId="{7518C1CB-7B32-4C3A-8414-1BC01845D311}" type="pres">
      <dgm:prSet presAssocID="{F7EDE9CC-F09E-4E48-B099-41058B0C239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phones"/>
        </a:ext>
      </dgm:extLst>
    </dgm:pt>
    <dgm:pt modelId="{576CBF44-7E8D-4B4A-B392-F38434FC59BC}" type="pres">
      <dgm:prSet presAssocID="{F7EDE9CC-F09E-4E48-B099-41058B0C239F}" presName="spaceRect" presStyleCnt="0"/>
      <dgm:spPr/>
    </dgm:pt>
    <dgm:pt modelId="{A184F92A-FDBC-43D7-AE84-2265CE1F34A9}" type="pres">
      <dgm:prSet presAssocID="{F7EDE9CC-F09E-4E48-B099-41058B0C239F}" presName="textRect" presStyleLbl="revTx" presStyleIdx="0" presStyleCnt="3">
        <dgm:presLayoutVars>
          <dgm:chMax val="1"/>
          <dgm:chPref val="1"/>
        </dgm:presLayoutVars>
      </dgm:prSet>
      <dgm:spPr/>
    </dgm:pt>
    <dgm:pt modelId="{73BF4C36-3E72-4620-958A-B80338B22AAF}" type="pres">
      <dgm:prSet presAssocID="{9BA0C372-B526-4121-8B15-74EF5675E98C}" presName="sibTrans" presStyleCnt="0"/>
      <dgm:spPr/>
    </dgm:pt>
    <dgm:pt modelId="{6D1A2880-18D6-44FA-86A0-EA03BEAE86D0}" type="pres">
      <dgm:prSet presAssocID="{C8ABA491-9450-4853-B0BA-AA2906D9737C}" presName="compNode" presStyleCnt="0"/>
      <dgm:spPr/>
    </dgm:pt>
    <dgm:pt modelId="{E6A23FC5-59C5-48F3-BA24-2FA88695B525}" type="pres">
      <dgm:prSet presAssocID="{C8ABA491-9450-4853-B0BA-AA2906D9737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25FE94A0-8E69-4920-BC60-47C2A5092BAE}" type="pres">
      <dgm:prSet presAssocID="{C8ABA491-9450-4853-B0BA-AA2906D9737C}" presName="spaceRect" presStyleCnt="0"/>
      <dgm:spPr/>
    </dgm:pt>
    <dgm:pt modelId="{2C6E0FEF-04A4-4F87-9C34-A8C9D03BD3FB}" type="pres">
      <dgm:prSet presAssocID="{C8ABA491-9450-4853-B0BA-AA2906D9737C}" presName="textRect" presStyleLbl="revTx" presStyleIdx="1" presStyleCnt="3">
        <dgm:presLayoutVars>
          <dgm:chMax val="1"/>
          <dgm:chPref val="1"/>
        </dgm:presLayoutVars>
      </dgm:prSet>
      <dgm:spPr/>
    </dgm:pt>
    <dgm:pt modelId="{1ADC85B7-CE9F-40CC-8948-26E8F29030B2}" type="pres">
      <dgm:prSet presAssocID="{7CC27EB8-4CDB-45EC-89CB-5C51A90CA5AE}" presName="sibTrans" presStyleCnt="0"/>
      <dgm:spPr/>
    </dgm:pt>
    <dgm:pt modelId="{98E10CC0-4646-4D31-A3AD-B522A7098E6B}" type="pres">
      <dgm:prSet presAssocID="{568E145B-4506-463F-877C-CAE8F8782408}" presName="compNode" presStyleCnt="0"/>
      <dgm:spPr/>
    </dgm:pt>
    <dgm:pt modelId="{C932D999-C905-4DAF-885D-442451A4418B}" type="pres">
      <dgm:prSet presAssocID="{568E145B-4506-463F-877C-CAE8F878240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me controller"/>
        </a:ext>
      </dgm:extLst>
    </dgm:pt>
    <dgm:pt modelId="{ECEE18E9-8DD9-4018-A54E-A0B32C647B1C}" type="pres">
      <dgm:prSet presAssocID="{568E145B-4506-463F-877C-CAE8F8782408}" presName="spaceRect" presStyleCnt="0"/>
      <dgm:spPr/>
    </dgm:pt>
    <dgm:pt modelId="{323757C9-534A-4045-A8DE-EFCB9390088C}" type="pres">
      <dgm:prSet presAssocID="{568E145B-4506-463F-877C-CAE8F8782408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370905D-7645-4FB5-9032-84407C7FA4A0}" srcId="{6656CE3F-0E24-4473-BE34-27636E28B858}" destId="{F7EDE9CC-F09E-4E48-B099-41058B0C239F}" srcOrd="0" destOrd="0" parTransId="{822B3135-76AD-4205-8100-04BFA17A0DB8}" sibTransId="{9BA0C372-B526-4121-8B15-74EF5675E98C}"/>
    <dgm:cxn modelId="{1D742956-0BFB-4A9F-814F-3F962E128188}" type="presOf" srcId="{C8ABA491-9450-4853-B0BA-AA2906D9737C}" destId="{2C6E0FEF-04A4-4F87-9C34-A8C9D03BD3FB}" srcOrd="0" destOrd="0" presId="urn:microsoft.com/office/officeart/2018/2/layout/IconLabelList"/>
    <dgm:cxn modelId="{4FCA1784-139E-4D30-8EA9-0197218FC27F}" srcId="{6656CE3F-0E24-4473-BE34-27636E28B858}" destId="{C8ABA491-9450-4853-B0BA-AA2906D9737C}" srcOrd="1" destOrd="0" parTransId="{34F60201-B7CC-4AC9-9448-EED2C105A3C7}" sibTransId="{7CC27EB8-4CDB-45EC-89CB-5C51A90CA5AE}"/>
    <dgm:cxn modelId="{581F9FA5-21AC-4266-B2CB-911AA6977316}" type="presOf" srcId="{6656CE3F-0E24-4473-BE34-27636E28B858}" destId="{C71C4BAC-013C-47FD-880A-9898C704CEC7}" srcOrd="0" destOrd="0" presId="urn:microsoft.com/office/officeart/2018/2/layout/IconLabelList"/>
    <dgm:cxn modelId="{D4F848D2-BDB7-43A7-AB26-F68B0BCFCC67}" srcId="{6656CE3F-0E24-4473-BE34-27636E28B858}" destId="{568E145B-4506-463F-877C-CAE8F8782408}" srcOrd="2" destOrd="0" parTransId="{9FFA5FEB-A2CA-4E50-B665-94434ADB2A5C}" sibTransId="{C9F9F89D-6D0F-4B5B-80A0-36F9CF947FA5}"/>
    <dgm:cxn modelId="{C27C0CE2-C589-4030-A9B2-04C210A8072F}" type="presOf" srcId="{F7EDE9CC-F09E-4E48-B099-41058B0C239F}" destId="{A184F92A-FDBC-43D7-AE84-2265CE1F34A9}" srcOrd="0" destOrd="0" presId="urn:microsoft.com/office/officeart/2018/2/layout/IconLabelList"/>
    <dgm:cxn modelId="{48C402EB-6974-4157-9E87-1B8B0C502878}" type="presOf" srcId="{568E145B-4506-463F-877C-CAE8F8782408}" destId="{323757C9-534A-4045-A8DE-EFCB9390088C}" srcOrd="0" destOrd="0" presId="urn:microsoft.com/office/officeart/2018/2/layout/IconLabelList"/>
    <dgm:cxn modelId="{886D5AAB-97DB-44BB-8DC4-6C94C9F22E65}" type="presParOf" srcId="{C71C4BAC-013C-47FD-880A-9898C704CEC7}" destId="{3B8C07DA-8DE1-4181-92BD-D07318156DD0}" srcOrd="0" destOrd="0" presId="urn:microsoft.com/office/officeart/2018/2/layout/IconLabelList"/>
    <dgm:cxn modelId="{139E99AB-C0A2-45F5-A227-1F7D996CD8CF}" type="presParOf" srcId="{3B8C07DA-8DE1-4181-92BD-D07318156DD0}" destId="{7518C1CB-7B32-4C3A-8414-1BC01845D311}" srcOrd="0" destOrd="0" presId="urn:microsoft.com/office/officeart/2018/2/layout/IconLabelList"/>
    <dgm:cxn modelId="{21F42625-112A-445A-89B4-94C5CA3AEC06}" type="presParOf" srcId="{3B8C07DA-8DE1-4181-92BD-D07318156DD0}" destId="{576CBF44-7E8D-4B4A-B392-F38434FC59BC}" srcOrd="1" destOrd="0" presId="urn:microsoft.com/office/officeart/2018/2/layout/IconLabelList"/>
    <dgm:cxn modelId="{A1785283-3F3F-47AC-BB46-61598945F95A}" type="presParOf" srcId="{3B8C07DA-8DE1-4181-92BD-D07318156DD0}" destId="{A184F92A-FDBC-43D7-AE84-2265CE1F34A9}" srcOrd="2" destOrd="0" presId="urn:microsoft.com/office/officeart/2018/2/layout/IconLabelList"/>
    <dgm:cxn modelId="{2DD0D870-A512-474C-820C-809A49681F21}" type="presParOf" srcId="{C71C4BAC-013C-47FD-880A-9898C704CEC7}" destId="{73BF4C36-3E72-4620-958A-B80338B22AAF}" srcOrd="1" destOrd="0" presId="urn:microsoft.com/office/officeart/2018/2/layout/IconLabelList"/>
    <dgm:cxn modelId="{1EDFF577-4D11-497E-915B-048FE2B14DD3}" type="presParOf" srcId="{C71C4BAC-013C-47FD-880A-9898C704CEC7}" destId="{6D1A2880-18D6-44FA-86A0-EA03BEAE86D0}" srcOrd="2" destOrd="0" presId="urn:microsoft.com/office/officeart/2018/2/layout/IconLabelList"/>
    <dgm:cxn modelId="{5056B7D4-6925-495C-A5A4-D472F853D269}" type="presParOf" srcId="{6D1A2880-18D6-44FA-86A0-EA03BEAE86D0}" destId="{E6A23FC5-59C5-48F3-BA24-2FA88695B525}" srcOrd="0" destOrd="0" presId="urn:microsoft.com/office/officeart/2018/2/layout/IconLabelList"/>
    <dgm:cxn modelId="{7FE8C326-DDB4-427D-8377-DDBB7FC58022}" type="presParOf" srcId="{6D1A2880-18D6-44FA-86A0-EA03BEAE86D0}" destId="{25FE94A0-8E69-4920-BC60-47C2A5092BAE}" srcOrd="1" destOrd="0" presId="urn:microsoft.com/office/officeart/2018/2/layout/IconLabelList"/>
    <dgm:cxn modelId="{DE9B2F44-DE5C-492B-A551-7023D8B14E65}" type="presParOf" srcId="{6D1A2880-18D6-44FA-86A0-EA03BEAE86D0}" destId="{2C6E0FEF-04A4-4F87-9C34-A8C9D03BD3FB}" srcOrd="2" destOrd="0" presId="urn:microsoft.com/office/officeart/2018/2/layout/IconLabelList"/>
    <dgm:cxn modelId="{01DD0D0F-C68F-4655-8FFC-F188C785F891}" type="presParOf" srcId="{C71C4BAC-013C-47FD-880A-9898C704CEC7}" destId="{1ADC85B7-CE9F-40CC-8948-26E8F29030B2}" srcOrd="3" destOrd="0" presId="urn:microsoft.com/office/officeart/2018/2/layout/IconLabelList"/>
    <dgm:cxn modelId="{13017652-1BDA-421A-AFBC-73C998F91EE6}" type="presParOf" srcId="{C71C4BAC-013C-47FD-880A-9898C704CEC7}" destId="{98E10CC0-4646-4D31-A3AD-B522A7098E6B}" srcOrd="4" destOrd="0" presId="urn:microsoft.com/office/officeart/2018/2/layout/IconLabelList"/>
    <dgm:cxn modelId="{D2A61581-EBE7-4512-B81B-7FC9DC294BF2}" type="presParOf" srcId="{98E10CC0-4646-4D31-A3AD-B522A7098E6B}" destId="{C932D999-C905-4DAF-885D-442451A4418B}" srcOrd="0" destOrd="0" presId="urn:microsoft.com/office/officeart/2018/2/layout/IconLabelList"/>
    <dgm:cxn modelId="{C2C67FBF-AD41-416A-A3C1-A317A59B22C8}" type="presParOf" srcId="{98E10CC0-4646-4D31-A3AD-B522A7098E6B}" destId="{ECEE18E9-8DD9-4018-A54E-A0B32C647B1C}" srcOrd="1" destOrd="0" presId="urn:microsoft.com/office/officeart/2018/2/layout/IconLabelList"/>
    <dgm:cxn modelId="{94399D85-13B0-4A26-A483-9095A4762AB0}" type="presParOf" srcId="{98E10CC0-4646-4D31-A3AD-B522A7098E6B}" destId="{323757C9-534A-4045-A8DE-EFCB9390088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FAE4FC6-6F65-46E9-B8F3-504836B9DC5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37C593C5-151A-4F7E-B9D1-600E0B3836BF}">
      <dgm:prSet/>
      <dgm:spPr/>
      <dgm:t>
        <a:bodyPr/>
        <a:lstStyle/>
        <a:p>
          <a:pPr>
            <a:defRPr cap="all"/>
          </a:pPr>
          <a:r>
            <a:rPr lang="en-US"/>
            <a:t>Primary Storage – directly accessible by CPU (RAM, ROM)</a:t>
          </a:r>
        </a:p>
      </dgm:t>
    </dgm:pt>
    <dgm:pt modelId="{28D453BC-EB9D-4A26-96B6-F1199BE5A0D3}" type="parTrans" cxnId="{27D38D57-1ADF-444D-8110-C0527A143BD7}">
      <dgm:prSet/>
      <dgm:spPr/>
      <dgm:t>
        <a:bodyPr/>
        <a:lstStyle/>
        <a:p>
          <a:endParaRPr lang="en-US"/>
        </a:p>
      </dgm:t>
    </dgm:pt>
    <dgm:pt modelId="{847A2736-EA17-4050-8F3A-3CC070C3DF90}" type="sibTrans" cxnId="{27D38D57-1ADF-444D-8110-C0527A143BD7}">
      <dgm:prSet/>
      <dgm:spPr/>
      <dgm:t>
        <a:bodyPr/>
        <a:lstStyle/>
        <a:p>
          <a:endParaRPr lang="en-US"/>
        </a:p>
      </dgm:t>
    </dgm:pt>
    <dgm:pt modelId="{EBC2C7C7-617E-4A8A-B14A-51126C9E4D98}">
      <dgm:prSet/>
      <dgm:spPr/>
      <dgm:t>
        <a:bodyPr/>
        <a:lstStyle/>
        <a:p>
          <a:pPr>
            <a:defRPr cap="all"/>
          </a:pPr>
          <a:r>
            <a:rPr lang="en-US"/>
            <a:t>Secondary Storage – internal mass storage (HDD, SSD)</a:t>
          </a:r>
        </a:p>
      </dgm:t>
    </dgm:pt>
    <dgm:pt modelId="{D3C46530-CF62-40C8-BE80-CC7EA23568A3}" type="parTrans" cxnId="{E8D8F8BC-CF36-4F04-8BAA-1F6975F582B8}">
      <dgm:prSet/>
      <dgm:spPr/>
      <dgm:t>
        <a:bodyPr/>
        <a:lstStyle/>
        <a:p>
          <a:endParaRPr lang="en-US"/>
        </a:p>
      </dgm:t>
    </dgm:pt>
    <dgm:pt modelId="{A099C197-D054-44B2-B345-E43BB55B2814}" type="sibTrans" cxnId="{E8D8F8BC-CF36-4F04-8BAA-1F6975F582B8}">
      <dgm:prSet/>
      <dgm:spPr/>
      <dgm:t>
        <a:bodyPr/>
        <a:lstStyle/>
        <a:p>
          <a:endParaRPr lang="en-US"/>
        </a:p>
      </dgm:t>
    </dgm:pt>
    <dgm:pt modelId="{7B824D2C-7950-4EA3-A909-9AFC2CBC58CB}">
      <dgm:prSet/>
      <dgm:spPr/>
      <dgm:t>
        <a:bodyPr/>
        <a:lstStyle/>
        <a:p>
          <a:pPr>
            <a:defRPr cap="all"/>
          </a:pPr>
          <a:r>
            <a:rPr lang="en-US"/>
            <a:t>Offline / Removable – optical discs, USB flash, external drives</a:t>
          </a:r>
        </a:p>
      </dgm:t>
    </dgm:pt>
    <dgm:pt modelId="{41E9FD45-A55B-40F9-8408-218276173E49}" type="parTrans" cxnId="{A18CB712-9B85-46A9-9AC8-1B747DFA18ED}">
      <dgm:prSet/>
      <dgm:spPr/>
      <dgm:t>
        <a:bodyPr/>
        <a:lstStyle/>
        <a:p>
          <a:endParaRPr lang="en-US"/>
        </a:p>
      </dgm:t>
    </dgm:pt>
    <dgm:pt modelId="{272A9F11-1797-4688-A4C9-0F42174BC0F1}" type="sibTrans" cxnId="{A18CB712-9B85-46A9-9AC8-1B747DFA18ED}">
      <dgm:prSet/>
      <dgm:spPr/>
      <dgm:t>
        <a:bodyPr/>
        <a:lstStyle/>
        <a:p>
          <a:endParaRPr lang="en-US"/>
        </a:p>
      </dgm:t>
    </dgm:pt>
    <dgm:pt modelId="{24084858-8B1C-467E-A2F5-6B901303398E}" type="pres">
      <dgm:prSet presAssocID="{FFAE4FC6-6F65-46E9-B8F3-504836B9DC58}" presName="root" presStyleCnt="0">
        <dgm:presLayoutVars>
          <dgm:dir/>
          <dgm:resizeHandles val="exact"/>
        </dgm:presLayoutVars>
      </dgm:prSet>
      <dgm:spPr/>
    </dgm:pt>
    <dgm:pt modelId="{67E82D6B-3BEB-4914-A31D-8B660DA0C9FB}" type="pres">
      <dgm:prSet presAssocID="{37C593C5-151A-4F7E-B9D1-600E0B3836BF}" presName="compNode" presStyleCnt="0"/>
      <dgm:spPr/>
    </dgm:pt>
    <dgm:pt modelId="{AFFD5F48-201D-4012-BCE2-11B09453D18A}" type="pres">
      <dgm:prSet presAssocID="{37C593C5-151A-4F7E-B9D1-600E0B3836BF}" presName="iconBgRect" presStyleLbl="bgShp" presStyleIdx="0" presStyleCnt="3"/>
      <dgm:spPr/>
    </dgm:pt>
    <dgm:pt modelId="{43CF3848-CBF5-4D83-9A34-C199CAD99566}" type="pres">
      <dgm:prSet presAssocID="{37C593C5-151A-4F7E-B9D1-600E0B3836B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1DF65A4D-9266-4F4F-9121-D3C07CFC63FF}" type="pres">
      <dgm:prSet presAssocID="{37C593C5-151A-4F7E-B9D1-600E0B3836BF}" presName="spaceRect" presStyleCnt="0"/>
      <dgm:spPr/>
    </dgm:pt>
    <dgm:pt modelId="{B8306DF2-4550-425A-A733-6BD06DE777B7}" type="pres">
      <dgm:prSet presAssocID="{37C593C5-151A-4F7E-B9D1-600E0B3836BF}" presName="textRect" presStyleLbl="revTx" presStyleIdx="0" presStyleCnt="3">
        <dgm:presLayoutVars>
          <dgm:chMax val="1"/>
          <dgm:chPref val="1"/>
        </dgm:presLayoutVars>
      </dgm:prSet>
      <dgm:spPr/>
    </dgm:pt>
    <dgm:pt modelId="{B23707A0-BDCD-4D39-A399-A2B218C1CC0C}" type="pres">
      <dgm:prSet presAssocID="{847A2736-EA17-4050-8F3A-3CC070C3DF90}" presName="sibTrans" presStyleCnt="0"/>
      <dgm:spPr/>
    </dgm:pt>
    <dgm:pt modelId="{781DA60F-0D05-4C2F-91EC-7E53217F6B51}" type="pres">
      <dgm:prSet presAssocID="{EBC2C7C7-617E-4A8A-B14A-51126C9E4D98}" presName="compNode" presStyleCnt="0"/>
      <dgm:spPr/>
    </dgm:pt>
    <dgm:pt modelId="{60DB62BB-F180-42BD-870B-A6D89BC9A39C}" type="pres">
      <dgm:prSet presAssocID="{EBC2C7C7-617E-4A8A-B14A-51126C9E4D98}" presName="iconBgRect" presStyleLbl="bgShp" presStyleIdx="1" presStyleCnt="3"/>
      <dgm:spPr/>
    </dgm:pt>
    <dgm:pt modelId="{FD288B48-C638-41A6-8FB4-9B3B7E392796}" type="pres">
      <dgm:prSet presAssocID="{EBC2C7C7-617E-4A8A-B14A-51126C9E4D9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VD player"/>
        </a:ext>
      </dgm:extLst>
    </dgm:pt>
    <dgm:pt modelId="{6CA626F5-DC76-482B-9257-4C2C8D35D62A}" type="pres">
      <dgm:prSet presAssocID="{EBC2C7C7-617E-4A8A-B14A-51126C9E4D98}" presName="spaceRect" presStyleCnt="0"/>
      <dgm:spPr/>
    </dgm:pt>
    <dgm:pt modelId="{02F00371-91C3-452B-9FAA-9B26ECFBA90A}" type="pres">
      <dgm:prSet presAssocID="{EBC2C7C7-617E-4A8A-B14A-51126C9E4D98}" presName="textRect" presStyleLbl="revTx" presStyleIdx="1" presStyleCnt="3">
        <dgm:presLayoutVars>
          <dgm:chMax val="1"/>
          <dgm:chPref val="1"/>
        </dgm:presLayoutVars>
      </dgm:prSet>
      <dgm:spPr/>
    </dgm:pt>
    <dgm:pt modelId="{F724096C-1CEA-4D1C-874B-73FBEA7CA4B9}" type="pres">
      <dgm:prSet presAssocID="{A099C197-D054-44B2-B345-E43BB55B2814}" presName="sibTrans" presStyleCnt="0"/>
      <dgm:spPr/>
    </dgm:pt>
    <dgm:pt modelId="{EF7C605E-24B1-40A6-B92A-EBF8B330DE0C}" type="pres">
      <dgm:prSet presAssocID="{7B824D2C-7950-4EA3-A909-9AFC2CBC58CB}" presName="compNode" presStyleCnt="0"/>
      <dgm:spPr/>
    </dgm:pt>
    <dgm:pt modelId="{BC2EC267-AF0C-4344-B333-0D1DB3FE1CD3}" type="pres">
      <dgm:prSet presAssocID="{7B824D2C-7950-4EA3-A909-9AFC2CBC58CB}" presName="iconBgRect" presStyleLbl="bgShp" presStyleIdx="2" presStyleCnt="3"/>
      <dgm:spPr/>
    </dgm:pt>
    <dgm:pt modelId="{2B62F504-D0FE-4EFD-BA10-CDC476DBFF18}" type="pres">
      <dgm:prSet presAssocID="{7B824D2C-7950-4EA3-A909-9AFC2CBC58C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sk"/>
        </a:ext>
      </dgm:extLst>
    </dgm:pt>
    <dgm:pt modelId="{1E4203B2-0387-4A38-A348-5C3D85479B2E}" type="pres">
      <dgm:prSet presAssocID="{7B824D2C-7950-4EA3-A909-9AFC2CBC58CB}" presName="spaceRect" presStyleCnt="0"/>
      <dgm:spPr/>
    </dgm:pt>
    <dgm:pt modelId="{68DD227A-1A64-4639-9426-168A5FA7AEAA}" type="pres">
      <dgm:prSet presAssocID="{7B824D2C-7950-4EA3-A909-9AFC2CBC58C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18CB712-9B85-46A9-9AC8-1B747DFA18ED}" srcId="{FFAE4FC6-6F65-46E9-B8F3-504836B9DC58}" destId="{7B824D2C-7950-4EA3-A909-9AFC2CBC58CB}" srcOrd="2" destOrd="0" parTransId="{41E9FD45-A55B-40F9-8408-218276173E49}" sibTransId="{272A9F11-1797-4688-A4C9-0F42174BC0F1}"/>
    <dgm:cxn modelId="{27D38D57-1ADF-444D-8110-C0527A143BD7}" srcId="{FFAE4FC6-6F65-46E9-B8F3-504836B9DC58}" destId="{37C593C5-151A-4F7E-B9D1-600E0B3836BF}" srcOrd="0" destOrd="0" parTransId="{28D453BC-EB9D-4A26-96B6-F1199BE5A0D3}" sibTransId="{847A2736-EA17-4050-8F3A-3CC070C3DF90}"/>
    <dgm:cxn modelId="{AA12DDA1-834B-4F97-9DA6-2720BAAAF68A}" type="presOf" srcId="{EBC2C7C7-617E-4A8A-B14A-51126C9E4D98}" destId="{02F00371-91C3-452B-9FAA-9B26ECFBA90A}" srcOrd="0" destOrd="0" presId="urn:microsoft.com/office/officeart/2018/5/layout/IconCircleLabelList"/>
    <dgm:cxn modelId="{E8D8F8BC-CF36-4F04-8BAA-1F6975F582B8}" srcId="{FFAE4FC6-6F65-46E9-B8F3-504836B9DC58}" destId="{EBC2C7C7-617E-4A8A-B14A-51126C9E4D98}" srcOrd="1" destOrd="0" parTransId="{D3C46530-CF62-40C8-BE80-CC7EA23568A3}" sibTransId="{A099C197-D054-44B2-B345-E43BB55B2814}"/>
    <dgm:cxn modelId="{5605E6BF-CBB9-4C05-8133-442962A3ED6F}" type="presOf" srcId="{7B824D2C-7950-4EA3-A909-9AFC2CBC58CB}" destId="{68DD227A-1A64-4639-9426-168A5FA7AEAA}" srcOrd="0" destOrd="0" presId="urn:microsoft.com/office/officeart/2018/5/layout/IconCircleLabelList"/>
    <dgm:cxn modelId="{0D2207ED-9CE2-4FEC-B787-2F000BAC263E}" type="presOf" srcId="{37C593C5-151A-4F7E-B9D1-600E0B3836BF}" destId="{B8306DF2-4550-425A-A733-6BD06DE777B7}" srcOrd="0" destOrd="0" presId="urn:microsoft.com/office/officeart/2018/5/layout/IconCircleLabelList"/>
    <dgm:cxn modelId="{FC29A6F6-6C07-426A-A408-E0CE4EA08548}" type="presOf" srcId="{FFAE4FC6-6F65-46E9-B8F3-504836B9DC58}" destId="{24084858-8B1C-467E-A2F5-6B901303398E}" srcOrd="0" destOrd="0" presId="urn:microsoft.com/office/officeart/2018/5/layout/IconCircleLabelList"/>
    <dgm:cxn modelId="{7E6771C0-839A-4314-BDC3-1BE494649B01}" type="presParOf" srcId="{24084858-8B1C-467E-A2F5-6B901303398E}" destId="{67E82D6B-3BEB-4914-A31D-8B660DA0C9FB}" srcOrd="0" destOrd="0" presId="urn:microsoft.com/office/officeart/2018/5/layout/IconCircleLabelList"/>
    <dgm:cxn modelId="{7889E72D-514A-4DD8-B062-799548625CDC}" type="presParOf" srcId="{67E82D6B-3BEB-4914-A31D-8B660DA0C9FB}" destId="{AFFD5F48-201D-4012-BCE2-11B09453D18A}" srcOrd="0" destOrd="0" presId="urn:microsoft.com/office/officeart/2018/5/layout/IconCircleLabelList"/>
    <dgm:cxn modelId="{E0AE17BC-52DD-4378-8665-B2517DC1C453}" type="presParOf" srcId="{67E82D6B-3BEB-4914-A31D-8B660DA0C9FB}" destId="{43CF3848-CBF5-4D83-9A34-C199CAD99566}" srcOrd="1" destOrd="0" presId="urn:microsoft.com/office/officeart/2018/5/layout/IconCircleLabelList"/>
    <dgm:cxn modelId="{2B415F5D-C1D5-4DE9-9020-1F9302065A6D}" type="presParOf" srcId="{67E82D6B-3BEB-4914-A31D-8B660DA0C9FB}" destId="{1DF65A4D-9266-4F4F-9121-D3C07CFC63FF}" srcOrd="2" destOrd="0" presId="urn:microsoft.com/office/officeart/2018/5/layout/IconCircleLabelList"/>
    <dgm:cxn modelId="{22C4F805-4BD7-41A2-A6B4-6CEB23CE7191}" type="presParOf" srcId="{67E82D6B-3BEB-4914-A31D-8B660DA0C9FB}" destId="{B8306DF2-4550-425A-A733-6BD06DE777B7}" srcOrd="3" destOrd="0" presId="urn:microsoft.com/office/officeart/2018/5/layout/IconCircleLabelList"/>
    <dgm:cxn modelId="{A9EF1679-4E7B-4AF0-9275-1753B6050479}" type="presParOf" srcId="{24084858-8B1C-467E-A2F5-6B901303398E}" destId="{B23707A0-BDCD-4D39-A399-A2B218C1CC0C}" srcOrd="1" destOrd="0" presId="urn:microsoft.com/office/officeart/2018/5/layout/IconCircleLabelList"/>
    <dgm:cxn modelId="{B941CF4C-B688-4535-9053-DEF418F6831C}" type="presParOf" srcId="{24084858-8B1C-467E-A2F5-6B901303398E}" destId="{781DA60F-0D05-4C2F-91EC-7E53217F6B51}" srcOrd="2" destOrd="0" presId="urn:microsoft.com/office/officeart/2018/5/layout/IconCircleLabelList"/>
    <dgm:cxn modelId="{903DAE8D-289E-4288-9315-E95FF0DBE770}" type="presParOf" srcId="{781DA60F-0D05-4C2F-91EC-7E53217F6B51}" destId="{60DB62BB-F180-42BD-870B-A6D89BC9A39C}" srcOrd="0" destOrd="0" presId="urn:microsoft.com/office/officeart/2018/5/layout/IconCircleLabelList"/>
    <dgm:cxn modelId="{9AA70AF8-BDB4-4687-A417-5B6EE6967D1D}" type="presParOf" srcId="{781DA60F-0D05-4C2F-91EC-7E53217F6B51}" destId="{FD288B48-C638-41A6-8FB4-9B3B7E392796}" srcOrd="1" destOrd="0" presId="urn:microsoft.com/office/officeart/2018/5/layout/IconCircleLabelList"/>
    <dgm:cxn modelId="{B6007712-DFD0-4C87-A85E-BEC8E1896DE0}" type="presParOf" srcId="{781DA60F-0D05-4C2F-91EC-7E53217F6B51}" destId="{6CA626F5-DC76-482B-9257-4C2C8D35D62A}" srcOrd="2" destOrd="0" presId="urn:microsoft.com/office/officeart/2018/5/layout/IconCircleLabelList"/>
    <dgm:cxn modelId="{B895A4EE-5E5B-417C-B164-51627C43DB62}" type="presParOf" srcId="{781DA60F-0D05-4C2F-91EC-7E53217F6B51}" destId="{02F00371-91C3-452B-9FAA-9B26ECFBA90A}" srcOrd="3" destOrd="0" presId="urn:microsoft.com/office/officeart/2018/5/layout/IconCircleLabelList"/>
    <dgm:cxn modelId="{F8ECF167-0BFC-438D-834C-4E253FB17403}" type="presParOf" srcId="{24084858-8B1C-467E-A2F5-6B901303398E}" destId="{F724096C-1CEA-4D1C-874B-73FBEA7CA4B9}" srcOrd="3" destOrd="0" presId="urn:microsoft.com/office/officeart/2018/5/layout/IconCircleLabelList"/>
    <dgm:cxn modelId="{BF2E7BC8-0B37-4372-9921-2A71060FFC06}" type="presParOf" srcId="{24084858-8B1C-467E-A2F5-6B901303398E}" destId="{EF7C605E-24B1-40A6-B92A-EBF8B330DE0C}" srcOrd="4" destOrd="0" presId="urn:microsoft.com/office/officeart/2018/5/layout/IconCircleLabelList"/>
    <dgm:cxn modelId="{0460A0A5-75A8-45D6-965C-34DAC453EA49}" type="presParOf" srcId="{EF7C605E-24B1-40A6-B92A-EBF8B330DE0C}" destId="{BC2EC267-AF0C-4344-B333-0D1DB3FE1CD3}" srcOrd="0" destOrd="0" presId="urn:microsoft.com/office/officeart/2018/5/layout/IconCircleLabelList"/>
    <dgm:cxn modelId="{2D04A42B-4C00-49A9-A7EF-3CE692D38D35}" type="presParOf" srcId="{EF7C605E-24B1-40A6-B92A-EBF8B330DE0C}" destId="{2B62F504-D0FE-4EFD-BA10-CDC476DBFF18}" srcOrd="1" destOrd="0" presId="urn:microsoft.com/office/officeart/2018/5/layout/IconCircleLabelList"/>
    <dgm:cxn modelId="{DA4A2F39-A63E-4479-B222-A4E409C14160}" type="presParOf" srcId="{EF7C605E-24B1-40A6-B92A-EBF8B330DE0C}" destId="{1E4203B2-0387-4A38-A348-5C3D85479B2E}" srcOrd="2" destOrd="0" presId="urn:microsoft.com/office/officeart/2018/5/layout/IconCircleLabelList"/>
    <dgm:cxn modelId="{3733BD2F-F26F-4A6E-8E52-D42D3C9D111E}" type="presParOf" srcId="{EF7C605E-24B1-40A6-B92A-EBF8B330DE0C}" destId="{68DD227A-1A64-4639-9426-168A5FA7AEA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60B2B3C-A9F7-4015-98C4-E03280BB3A05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7196DC-0089-47C5-B85C-CF8421DB0CE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RAM (Random Access Memory): volatile, temporary workspace</a:t>
          </a:r>
        </a:p>
      </dgm:t>
    </dgm:pt>
    <dgm:pt modelId="{84384F82-D3B6-445F-8EBC-1D3E284F8A6F}" type="parTrans" cxnId="{941CB7E4-CE41-4B65-BCED-F013AD698E43}">
      <dgm:prSet/>
      <dgm:spPr/>
      <dgm:t>
        <a:bodyPr/>
        <a:lstStyle/>
        <a:p>
          <a:endParaRPr lang="en-US"/>
        </a:p>
      </dgm:t>
    </dgm:pt>
    <dgm:pt modelId="{64DA6071-6656-42A5-93A5-DBF633FE2087}" type="sibTrans" cxnId="{941CB7E4-CE41-4B65-BCED-F013AD698E43}">
      <dgm:prSet/>
      <dgm:spPr/>
      <dgm:t>
        <a:bodyPr/>
        <a:lstStyle/>
        <a:p>
          <a:endParaRPr lang="en-US"/>
        </a:p>
      </dgm:t>
    </dgm:pt>
    <dgm:pt modelId="{79A50B9B-897A-4513-8141-FF1BD70E801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DRAM for main memory, SRAM for CPU cache</a:t>
          </a:r>
        </a:p>
      </dgm:t>
    </dgm:pt>
    <dgm:pt modelId="{B6167C47-8738-4CC4-B26C-0C4A100B9D8A}" type="parTrans" cxnId="{E832B825-E05B-416E-BB81-31CB511B5F7D}">
      <dgm:prSet/>
      <dgm:spPr/>
      <dgm:t>
        <a:bodyPr/>
        <a:lstStyle/>
        <a:p>
          <a:endParaRPr lang="en-US"/>
        </a:p>
      </dgm:t>
    </dgm:pt>
    <dgm:pt modelId="{15219765-662A-422E-91DE-1F15ECE0E11B}" type="sibTrans" cxnId="{E832B825-E05B-416E-BB81-31CB511B5F7D}">
      <dgm:prSet/>
      <dgm:spPr/>
      <dgm:t>
        <a:bodyPr/>
        <a:lstStyle/>
        <a:p>
          <a:endParaRPr lang="en-US"/>
        </a:p>
      </dgm:t>
    </dgm:pt>
    <dgm:pt modelId="{B6DABBB7-F7D2-4F07-AFCD-D1E0465C82A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ROM (Read‑Only Memory): non‑volatile, stores firmware/boot code</a:t>
          </a:r>
        </a:p>
      </dgm:t>
    </dgm:pt>
    <dgm:pt modelId="{8D9C36F1-5AFE-4B30-8E97-42C76FE25161}" type="parTrans" cxnId="{969D443B-C73A-4E61-B916-87F37DB5B0FA}">
      <dgm:prSet/>
      <dgm:spPr/>
      <dgm:t>
        <a:bodyPr/>
        <a:lstStyle/>
        <a:p>
          <a:endParaRPr lang="en-US"/>
        </a:p>
      </dgm:t>
    </dgm:pt>
    <dgm:pt modelId="{38E88B4F-AE49-4097-9BAE-770CA757EA47}" type="sibTrans" cxnId="{969D443B-C73A-4E61-B916-87F37DB5B0FA}">
      <dgm:prSet/>
      <dgm:spPr/>
      <dgm:t>
        <a:bodyPr/>
        <a:lstStyle/>
        <a:p>
          <a:endParaRPr lang="en-US"/>
        </a:p>
      </dgm:t>
    </dgm:pt>
    <dgm:pt modelId="{3082FEB2-5747-4647-AAF4-626A83B65EC7}" type="pres">
      <dgm:prSet presAssocID="{660B2B3C-A9F7-4015-98C4-E03280BB3A05}" presName="root" presStyleCnt="0">
        <dgm:presLayoutVars>
          <dgm:dir/>
          <dgm:resizeHandles val="exact"/>
        </dgm:presLayoutVars>
      </dgm:prSet>
      <dgm:spPr/>
    </dgm:pt>
    <dgm:pt modelId="{00911A61-ECB0-4DBC-9192-8BD45532C128}" type="pres">
      <dgm:prSet presAssocID="{097196DC-0089-47C5-B85C-CF8421DB0CEF}" presName="compNode" presStyleCnt="0"/>
      <dgm:spPr/>
    </dgm:pt>
    <dgm:pt modelId="{4BEF4A92-E188-4F11-9DA0-75FC15B7BA16}" type="pres">
      <dgm:prSet presAssocID="{097196DC-0089-47C5-B85C-CF8421DB0CE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D93F0BEC-FF4A-4AC3-A498-F54BFF51934E}" type="pres">
      <dgm:prSet presAssocID="{097196DC-0089-47C5-B85C-CF8421DB0CEF}" presName="spaceRect" presStyleCnt="0"/>
      <dgm:spPr/>
    </dgm:pt>
    <dgm:pt modelId="{7E2BDE4F-7A3B-4552-BE65-96671DD8EBCD}" type="pres">
      <dgm:prSet presAssocID="{097196DC-0089-47C5-B85C-CF8421DB0CEF}" presName="textRect" presStyleLbl="revTx" presStyleIdx="0" presStyleCnt="3">
        <dgm:presLayoutVars>
          <dgm:chMax val="1"/>
          <dgm:chPref val="1"/>
        </dgm:presLayoutVars>
      </dgm:prSet>
      <dgm:spPr/>
    </dgm:pt>
    <dgm:pt modelId="{0C3FD9B2-C52B-4F0A-BC33-3A32942CDD84}" type="pres">
      <dgm:prSet presAssocID="{64DA6071-6656-42A5-93A5-DBF633FE2087}" presName="sibTrans" presStyleCnt="0"/>
      <dgm:spPr/>
    </dgm:pt>
    <dgm:pt modelId="{9BBCC388-09B9-43BA-9208-CB61C6AB2639}" type="pres">
      <dgm:prSet presAssocID="{79A50B9B-897A-4513-8141-FF1BD70E8012}" presName="compNode" presStyleCnt="0"/>
      <dgm:spPr/>
    </dgm:pt>
    <dgm:pt modelId="{70DE6C9F-8858-45C9-A5B4-964B83E62387}" type="pres">
      <dgm:prSet presAssocID="{79A50B9B-897A-4513-8141-FF1BD70E801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296DC55F-8C7F-4956-BA5C-BB528C610FCE}" type="pres">
      <dgm:prSet presAssocID="{79A50B9B-897A-4513-8141-FF1BD70E8012}" presName="spaceRect" presStyleCnt="0"/>
      <dgm:spPr/>
    </dgm:pt>
    <dgm:pt modelId="{1E1A95B8-D94E-43AE-A2B5-1DC15BF1F942}" type="pres">
      <dgm:prSet presAssocID="{79A50B9B-897A-4513-8141-FF1BD70E8012}" presName="textRect" presStyleLbl="revTx" presStyleIdx="1" presStyleCnt="3">
        <dgm:presLayoutVars>
          <dgm:chMax val="1"/>
          <dgm:chPref val="1"/>
        </dgm:presLayoutVars>
      </dgm:prSet>
      <dgm:spPr/>
    </dgm:pt>
    <dgm:pt modelId="{84691B8B-F5D9-4C54-B87A-9D430E2DF884}" type="pres">
      <dgm:prSet presAssocID="{15219765-662A-422E-91DE-1F15ECE0E11B}" presName="sibTrans" presStyleCnt="0"/>
      <dgm:spPr/>
    </dgm:pt>
    <dgm:pt modelId="{A7CA88A7-BD4D-4877-9E95-3B980DD7E607}" type="pres">
      <dgm:prSet presAssocID="{B6DABBB7-F7D2-4F07-AFCD-D1E0465C82AF}" presName="compNode" presStyleCnt="0"/>
      <dgm:spPr/>
    </dgm:pt>
    <dgm:pt modelId="{6F626BCD-4352-4A53-8A40-80FD3C6AA1C1}" type="pres">
      <dgm:prSet presAssocID="{B6DABBB7-F7D2-4F07-AFCD-D1E0465C82A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527ABA13-FFCF-4961-A53E-DFD1273189EF}" type="pres">
      <dgm:prSet presAssocID="{B6DABBB7-F7D2-4F07-AFCD-D1E0465C82AF}" presName="spaceRect" presStyleCnt="0"/>
      <dgm:spPr/>
    </dgm:pt>
    <dgm:pt modelId="{3D5E9423-8CD0-4384-9571-9CC060555130}" type="pres">
      <dgm:prSet presAssocID="{B6DABBB7-F7D2-4F07-AFCD-D1E0465C82AF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832B825-E05B-416E-BB81-31CB511B5F7D}" srcId="{660B2B3C-A9F7-4015-98C4-E03280BB3A05}" destId="{79A50B9B-897A-4513-8141-FF1BD70E8012}" srcOrd="1" destOrd="0" parTransId="{B6167C47-8738-4CC4-B26C-0C4A100B9D8A}" sibTransId="{15219765-662A-422E-91DE-1F15ECE0E11B}"/>
    <dgm:cxn modelId="{969D443B-C73A-4E61-B916-87F37DB5B0FA}" srcId="{660B2B3C-A9F7-4015-98C4-E03280BB3A05}" destId="{B6DABBB7-F7D2-4F07-AFCD-D1E0465C82AF}" srcOrd="2" destOrd="0" parTransId="{8D9C36F1-5AFE-4B30-8E97-42C76FE25161}" sibTransId="{38E88B4F-AE49-4097-9BAE-770CA757EA47}"/>
    <dgm:cxn modelId="{3379A4A7-8219-4A8B-943B-328FCDF4C442}" type="presOf" srcId="{097196DC-0089-47C5-B85C-CF8421DB0CEF}" destId="{7E2BDE4F-7A3B-4552-BE65-96671DD8EBCD}" srcOrd="0" destOrd="0" presId="urn:microsoft.com/office/officeart/2018/2/layout/IconLabelList"/>
    <dgm:cxn modelId="{EF04CFC6-75A8-46B0-A032-10AEDB4F23AF}" type="presOf" srcId="{B6DABBB7-F7D2-4F07-AFCD-D1E0465C82AF}" destId="{3D5E9423-8CD0-4384-9571-9CC060555130}" srcOrd="0" destOrd="0" presId="urn:microsoft.com/office/officeart/2018/2/layout/IconLabelList"/>
    <dgm:cxn modelId="{FDE018CD-6171-453B-8FC1-F427F6054ECE}" type="presOf" srcId="{660B2B3C-A9F7-4015-98C4-E03280BB3A05}" destId="{3082FEB2-5747-4647-AAF4-626A83B65EC7}" srcOrd="0" destOrd="0" presId="urn:microsoft.com/office/officeart/2018/2/layout/IconLabelList"/>
    <dgm:cxn modelId="{941CB7E4-CE41-4B65-BCED-F013AD698E43}" srcId="{660B2B3C-A9F7-4015-98C4-E03280BB3A05}" destId="{097196DC-0089-47C5-B85C-CF8421DB0CEF}" srcOrd="0" destOrd="0" parTransId="{84384F82-D3B6-445F-8EBC-1D3E284F8A6F}" sibTransId="{64DA6071-6656-42A5-93A5-DBF633FE2087}"/>
    <dgm:cxn modelId="{C5E94EFA-5D70-44E0-9073-CD684308CADF}" type="presOf" srcId="{79A50B9B-897A-4513-8141-FF1BD70E8012}" destId="{1E1A95B8-D94E-43AE-A2B5-1DC15BF1F942}" srcOrd="0" destOrd="0" presId="urn:microsoft.com/office/officeart/2018/2/layout/IconLabelList"/>
    <dgm:cxn modelId="{A9816ED5-5F50-45A8-8A3F-2168E251C06D}" type="presParOf" srcId="{3082FEB2-5747-4647-AAF4-626A83B65EC7}" destId="{00911A61-ECB0-4DBC-9192-8BD45532C128}" srcOrd="0" destOrd="0" presId="urn:microsoft.com/office/officeart/2018/2/layout/IconLabelList"/>
    <dgm:cxn modelId="{EB815E6C-C449-4DA5-B189-5B5A17B42FCD}" type="presParOf" srcId="{00911A61-ECB0-4DBC-9192-8BD45532C128}" destId="{4BEF4A92-E188-4F11-9DA0-75FC15B7BA16}" srcOrd="0" destOrd="0" presId="urn:microsoft.com/office/officeart/2018/2/layout/IconLabelList"/>
    <dgm:cxn modelId="{4E96BF28-5EDA-43F2-B89E-6B3DDE7ADCE6}" type="presParOf" srcId="{00911A61-ECB0-4DBC-9192-8BD45532C128}" destId="{D93F0BEC-FF4A-4AC3-A498-F54BFF51934E}" srcOrd="1" destOrd="0" presId="urn:microsoft.com/office/officeart/2018/2/layout/IconLabelList"/>
    <dgm:cxn modelId="{3E13B9E1-A43F-4805-B88A-5E9CC8DAC755}" type="presParOf" srcId="{00911A61-ECB0-4DBC-9192-8BD45532C128}" destId="{7E2BDE4F-7A3B-4552-BE65-96671DD8EBCD}" srcOrd="2" destOrd="0" presId="urn:microsoft.com/office/officeart/2018/2/layout/IconLabelList"/>
    <dgm:cxn modelId="{9D4F7A12-403C-4F2F-95DF-7CF07B8349D7}" type="presParOf" srcId="{3082FEB2-5747-4647-AAF4-626A83B65EC7}" destId="{0C3FD9B2-C52B-4F0A-BC33-3A32942CDD84}" srcOrd="1" destOrd="0" presId="urn:microsoft.com/office/officeart/2018/2/layout/IconLabelList"/>
    <dgm:cxn modelId="{7B7C0558-D0EF-43A0-B16E-A312B0329EF9}" type="presParOf" srcId="{3082FEB2-5747-4647-AAF4-626A83B65EC7}" destId="{9BBCC388-09B9-43BA-9208-CB61C6AB2639}" srcOrd="2" destOrd="0" presId="urn:microsoft.com/office/officeart/2018/2/layout/IconLabelList"/>
    <dgm:cxn modelId="{AE99D8CB-4085-4542-B1E2-EF770FD21E63}" type="presParOf" srcId="{9BBCC388-09B9-43BA-9208-CB61C6AB2639}" destId="{70DE6C9F-8858-45C9-A5B4-964B83E62387}" srcOrd="0" destOrd="0" presId="urn:microsoft.com/office/officeart/2018/2/layout/IconLabelList"/>
    <dgm:cxn modelId="{5CF313C6-A8AD-4B20-8987-D01635C6B51D}" type="presParOf" srcId="{9BBCC388-09B9-43BA-9208-CB61C6AB2639}" destId="{296DC55F-8C7F-4956-BA5C-BB528C610FCE}" srcOrd="1" destOrd="0" presId="urn:microsoft.com/office/officeart/2018/2/layout/IconLabelList"/>
    <dgm:cxn modelId="{D5A11921-BDA0-492D-B157-E7E8370A9E07}" type="presParOf" srcId="{9BBCC388-09B9-43BA-9208-CB61C6AB2639}" destId="{1E1A95B8-D94E-43AE-A2B5-1DC15BF1F942}" srcOrd="2" destOrd="0" presId="urn:microsoft.com/office/officeart/2018/2/layout/IconLabelList"/>
    <dgm:cxn modelId="{4B17579C-4855-4B98-AE84-860CB5BEF6D6}" type="presParOf" srcId="{3082FEB2-5747-4647-AAF4-626A83B65EC7}" destId="{84691B8B-F5D9-4C54-B87A-9D430E2DF884}" srcOrd="3" destOrd="0" presId="urn:microsoft.com/office/officeart/2018/2/layout/IconLabelList"/>
    <dgm:cxn modelId="{790D59DF-D7C2-437E-A857-145E4E8E452C}" type="presParOf" srcId="{3082FEB2-5747-4647-AAF4-626A83B65EC7}" destId="{A7CA88A7-BD4D-4877-9E95-3B980DD7E607}" srcOrd="4" destOrd="0" presId="urn:microsoft.com/office/officeart/2018/2/layout/IconLabelList"/>
    <dgm:cxn modelId="{1D17E098-F1E5-46E6-9176-3B44DD732382}" type="presParOf" srcId="{A7CA88A7-BD4D-4877-9E95-3B980DD7E607}" destId="{6F626BCD-4352-4A53-8A40-80FD3C6AA1C1}" srcOrd="0" destOrd="0" presId="urn:microsoft.com/office/officeart/2018/2/layout/IconLabelList"/>
    <dgm:cxn modelId="{3565B812-FE48-49AD-A150-47CD189B6900}" type="presParOf" srcId="{A7CA88A7-BD4D-4877-9E95-3B980DD7E607}" destId="{527ABA13-FFCF-4961-A53E-DFD1273189EF}" srcOrd="1" destOrd="0" presId="urn:microsoft.com/office/officeart/2018/2/layout/IconLabelList"/>
    <dgm:cxn modelId="{171F9305-2D7A-4663-8C97-769EE4EC315F}" type="presParOf" srcId="{A7CA88A7-BD4D-4877-9E95-3B980DD7E607}" destId="{3D5E9423-8CD0-4384-9571-9CC06055513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5538F80-15B9-4400-AE8C-6D09D0D0E34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4C3FA976-96CC-463B-B4A3-11433CB4EF27}">
      <dgm:prSet/>
      <dgm:spPr/>
      <dgm:t>
        <a:bodyPr/>
        <a:lstStyle/>
        <a:p>
          <a:pPr>
            <a:defRPr cap="all"/>
          </a:pPr>
          <a:r>
            <a:rPr lang="en-US"/>
            <a:t>Platters coated with magnetic material spin at 5 400–15 000 RPM</a:t>
          </a:r>
        </a:p>
      </dgm:t>
    </dgm:pt>
    <dgm:pt modelId="{B59AD31B-54DC-4CD0-8FC9-3C01D1629713}" type="parTrans" cxnId="{52E5889A-34B2-4620-83BD-EDA26B0DAE13}">
      <dgm:prSet/>
      <dgm:spPr/>
      <dgm:t>
        <a:bodyPr/>
        <a:lstStyle/>
        <a:p>
          <a:endParaRPr lang="en-US"/>
        </a:p>
      </dgm:t>
    </dgm:pt>
    <dgm:pt modelId="{012154CF-D0EB-4E04-A23A-6884F08CC8D2}" type="sibTrans" cxnId="{52E5889A-34B2-4620-83BD-EDA26B0DAE13}">
      <dgm:prSet/>
      <dgm:spPr/>
      <dgm:t>
        <a:bodyPr/>
        <a:lstStyle/>
        <a:p>
          <a:endParaRPr lang="en-US"/>
        </a:p>
      </dgm:t>
    </dgm:pt>
    <dgm:pt modelId="{38D3985C-9857-44AE-BD77-4F2BBBBBF697}">
      <dgm:prSet/>
      <dgm:spPr/>
      <dgm:t>
        <a:bodyPr/>
        <a:lstStyle/>
        <a:p>
          <a:pPr>
            <a:defRPr cap="all"/>
          </a:pPr>
          <a:r>
            <a:rPr lang="en-US"/>
            <a:t>Read/Write heads hover nanometres above platters</a:t>
          </a:r>
        </a:p>
      </dgm:t>
    </dgm:pt>
    <dgm:pt modelId="{B9B60A8D-435C-41A0-B3DA-632C9B162AAF}" type="parTrans" cxnId="{6556B5BC-D6DE-4898-9733-36A62DC03CDF}">
      <dgm:prSet/>
      <dgm:spPr/>
      <dgm:t>
        <a:bodyPr/>
        <a:lstStyle/>
        <a:p>
          <a:endParaRPr lang="en-US"/>
        </a:p>
      </dgm:t>
    </dgm:pt>
    <dgm:pt modelId="{F96F5524-848B-4698-8DDA-95A2985FAAB5}" type="sibTrans" cxnId="{6556B5BC-D6DE-4898-9733-36A62DC03CDF}">
      <dgm:prSet/>
      <dgm:spPr/>
      <dgm:t>
        <a:bodyPr/>
        <a:lstStyle/>
        <a:p>
          <a:endParaRPr lang="en-US"/>
        </a:p>
      </dgm:t>
    </dgm:pt>
    <dgm:pt modelId="{96B43886-7979-400F-A7CE-1B9A2EDA9E19}">
      <dgm:prSet/>
      <dgm:spPr/>
      <dgm:t>
        <a:bodyPr/>
        <a:lstStyle/>
        <a:p>
          <a:pPr>
            <a:defRPr cap="all"/>
          </a:pPr>
          <a:r>
            <a:rPr lang="en-US"/>
            <a:t>Data stored in tracks and sectors as magnetic polarity</a:t>
          </a:r>
        </a:p>
      </dgm:t>
    </dgm:pt>
    <dgm:pt modelId="{8D287870-2962-48EF-B782-9A48661DEA6B}" type="parTrans" cxnId="{0661930D-D38F-4B94-BD5C-CC97A452406F}">
      <dgm:prSet/>
      <dgm:spPr/>
      <dgm:t>
        <a:bodyPr/>
        <a:lstStyle/>
        <a:p>
          <a:endParaRPr lang="en-US"/>
        </a:p>
      </dgm:t>
    </dgm:pt>
    <dgm:pt modelId="{5E2E04D1-444E-40FC-9854-B814B30C8757}" type="sibTrans" cxnId="{0661930D-D38F-4B94-BD5C-CC97A452406F}">
      <dgm:prSet/>
      <dgm:spPr/>
      <dgm:t>
        <a:bodyPr/>
        <a:lstStyle/>
        <a:p>
          <a:endParaRPr lang="en-US"/>
        </a:p>
      </dgm:t>
    </dgm:pt>
    <dgm:pt modelId="{F6287A90-CED0-4DE3-9A29-6F8D0E367EC7}">
      <dgm:prSet/>
      <dgm:spPr/>
      <dgm:t>
        <a:bodyPr/>
        <a:lstStyle/>
        <a:p>
          <a:pPr>
            <a:defRPr cap="all"/>
          </a:pPr>
          <a:r>
            <a:rPr lang="en-US"/>
            <a:t>Pros: multi‑TB capacity, low cost per GB</a:t>
          </a:r>
        </a:p>
      </dgm:t>
    </dgm:pt>
    <dgm:pt modelId="{1971668A-6C3B-49FB-89CB-309DDF60ABC6}" type="parTrans" cxnId="{2839EB18-D81C-4BF9-ACFF-845821923C22}">
      <dgm:prSet/>
      <dgm:spPr/>
      <dgm:t>
        <a:bodyPr/>
        <a:lstStyle/>
        <a:p>
          <a:endParaRPr lang="en-US"/>
        </a:p>
      </dgm:t>
    </dgm:pt>
    <dgm:pt modelId="{D45BDCDB-6128-4FB9-828F-0E68F6823AD1}" type="sibTrans" cxnId="{2839EB18-D81C-4BF9-ACFF-845821923C22}">
      <dgm:prSet/>
      <dgm:spPr/>
      <dgm:t>
        <a:bodyPr/>
        <a:lstStyle/>
        <a:p>
          <a:endParaRPr lang="en-US"/>
        </a:p>
      </dgm:t>
    </dgm:pt>
    <dgm:pt modelId="{381EC4C5-1120-48AC-B34B-3F0C74AD41E8}">
      <dgm:prSet/>
      <dgm:spPr/>
      <dgm:t>
        <a:bodyPr/>
        <a:lstStyle/>
        <a:p>
          <a:pPr>
            <a:defRPr cap="all"/>
          </a:pPr>
          <a:r>
            <a:rPr lang="en-US"/>
            <a:t>Cons: mechanical wear, shock‑sensitive, slower than SSD</a:t>
          </a:r>
        </a:p>
      </dgm:t>
    </dgm:pt>
    <dgm:pt modelId="{0AADAE5E-A1F4-4579-B35B-38EAF853AAC3}" type="parTrans" cxnId="{78A50E09-6146-48F8-9AF0-02D5DB7AB26F}">
      <dgm:prSet/>
      <dgm:spPr/>
      <dgm:t>
        <a:bodyPr/>
        <a:lstStyle/>
        <a:p>
          <a:endParaRPr lang="en-US"/>
        </a:p>
      </dgm:t>
    </dgm:pt>
    <dgm:pt modelId="{F9B16E3E-B57D-46EF-A8A2-49C647E0D9EA}" type="sibTrans" cxnId="{78A50E09-6146-48F8-9AF0-02D5DB7AB26F}">
      <dgm:prSet/>
      <dgm:spPr/>
      <dgm:t>
        <a:bodyPr/>
        <a:lstStyle/>
        <a:p>
          <a:endParaRPr lang="en-US"/>
        </a:p>
      </dgm:t>
    </dgm:pt>
    <dgm:pt modelId="{353B0975-163A-4F9C-9CE1-849E56DBF8EB}" type="pres">
      <dgm:prSet presAssocID="{65538F80-15B9-4400-AE8C-6D09D0D0E34A}" presName="root" presStyleCnt="0">
        <dgm:presLayoutVars>
          <dgm:dir/>
          <dgm:resizeHandles val="exact"/>
        </dgm:presLayoutVars>
      </dgm:prSet>
      <dgm:spPr/>
    </dgm:pt>
    <dgm:pt modelId="{A6573531-22C6-4A51-8483-C7A5C6C0EF5C}" type="pres">
      <dgm:prSet presAssocID="{4C3FA976-96CC-463B-B4A3-11433CB4EF27}" presName="compNode" presStyleCnt="0"/>
      <dgm:spPr/>
    </dgm:pt>
    <dgm:pt modelId="{58D76957-807C-4E3B-92BF-BE68C2BCCA7C}" type="pres">
      <dgm:prSet presAssocID="{4C3FA976-96CC-463B-B4A3-11433CB4EF27}" presName="iconBgRect" presStyleLbl="bgShp" presStyleIdx="0" presStyleCnt="5"/>
      <dgm:spPr/>
    </dgm:pt>
    <dgm:pt modelId="{27DEF0C7-76C6-4AD1-8ED8-1F562DC19EB5}" type="pres">
      <dgm:prSet presAssocID="{4C3FA976-96CC-463B-B4A3-11433CB4EF27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et"/>
        </a:ext>
      </dgm:extLst>
    </dgm:pt>
    <dgm:pt modelId="{862263B1-5735-429E-A902-188DB12D85BD}" type="pres">
      <dgm:prSet presAssocID="{4C3FA976-96CC-463B-B4A3-11433CB4EF27}" presName="spaceRect" presStyleCnt="0"/>
      <dgm:spPr/>
    </dgm:pt>
    <dgm:pt modelId="{B6C602E0-65E3-46CD-A446-575750BC89D6}" type="pres">
      <dgm:prSet presAssocID="{4C3FA976-96CC-463B-B4A3-11433CB4EF27}" presName="textRect" presStyleLbl="revTx" presStyleIdx="0" presStyleCnt="5">
        <dgm:presLayoutVars>
          <dgm:chMax val="1"/>
          <dgm:chPref val="1"/>
        </dgm:presLayoutVars>
      </dgm:prSet>
      <dgm:spPr/>
    </dgm:pt>
    <dgm:pt modelId="{46FA5EC2-593C-47EA-A326-083025E71D13}" type="pres">
      <dgm:prSet presAssocID="{012154CF-D0EB-4E04-A23A-6884F08CC8D2}" presName="sibTrans" presStyleCnt="0"/>
      <dgm:spPr/>
    </dgm:pt>
    <dgm:pt modelId="{CA21F269-62CF-4387-99E0-4EBBE2ED1D33}" type="pres">
      <dgm:prSet presAssocID="{38D3985C-9857-44AE-BD77-4F2BBBBBF697}" presName="compNode" presStyleCnt="0"/>
      <dgm:spPr/>
    </dgm:pt>
    <dgm:pt modelId="{00F02982-C189-4CEE-8BF3-FAFAD27F76F0}" type="pres">
      <dgm:prSet presAssocID="{38D3985C-9857-44AE-BD77-4F2BBBBBF697}" presName="iconBgRect" presStyleLbl="bgShp" presStyleIdx="1" presStyleCnt="5"/>
      <dgm:spPr/>
    </dgm:pt>
    <dgm:pt modelId="{FB632237-C5C2-443E-A18B-65728580B2F7}" type="pres">
      <dgm:prSet presAssocID="{38D3985C-9857-44AE-BD77-4F2BBBBBF69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d"/>
        </a:ext>
      </dgm:extLst>
    </dgm:pt>
    <dgm:pt modelId="{22F5462A-DF1D-4F2E-B81C-A73A83DD0DDB}" type="pres">
      <dgm:prSet presAssocID="{38D3985C-9857-44AE-BD77-4F2BBBBBF697}" presName="spaceRect" presStyleCnt="0"/>
      <dgm:spPr/>
    </dgm:pt>
    <dgm:pt modelId="{C3942AB9-8BD9-4E91-9391-E4E55235E34A}" type="pres">
      <dgm:prSet presAssocID="{38D3985C-9857-44AE-BD77-4F2BBBBBF697}" presName="textRect" presStyleLbl="revTx" presStyleIdx="1" presStyleCnt="5">
        <dgm:presLayoutVars>
          <dgm:chMax val="1"/>
          <dgm:chPref val="1"/>
        </dgm:presLayoutVars>
      </dgm:prSet>
      <dgm:spPr/>
    </dgm:pt>
    <dgm:pt modelId="{1FE6B774-9D4A-43E7-B7F2-7C4A03C1933C}" type="pres">
      <dgm:prSet presAssocID="{F96F5524-848B-4698-8DDA-95A2985FAAB5}" presName="sibTrans" presStyleCnt="0"/>
      <dgm:spPr/>
    </dgm:pt>
    <dgm:pt modelId="{AD16607E-5951-4732-9F12-C8BE3DB1151F}" type="pres">
      <dgm:prSet presAssocID="{96B43886-7979-400F-A7CE-1B9A2EDA9E19}" presName="compNode" presStyleCnt="0"/>
      <dgm:spPr/>
    </dgm:pt>
    <dgm:pt modelId="{1B42ED2E-7900-4EB0-BDCF-4314FBABE69E}" type="pres">
      <dgm:prSet presAssocID="{96B43886-7979-400F-A7CE-1B9A2EDA9E19}" presName="iconBgRect" presStyleLbl="bgShp" presStyleIdx="2" presStyleCnt="5"/>
      <dgm:spPr/>
    </dgm:pt>
    <dgm:pt modelId="{DE0775A6-EDBF-46F4-B597-16F0556223EA}" type="pres">
      <dgm:prSet presAssocID="{96B43886-7979-400F-A7CE-1B9A2EDA9E19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tom"/>
        </a:ext>
      </dgm:extLst>
    </dgm:pt>
    <dgm:pt modelId="{5893A4CE-FE96-4BE6-8AD4-0CC6807EE36A}" type="pres">
      <dgm:prSet presAssocID="{96B43886-7979-400F-A7CE-1B9A2EDA9E19}" presName="spaceRect" presStyleCnt="0"/>
      <dgm:spPr/>
    </dgm:pt>
    <dgm:pt modelId="{78E7C598-4CB2-4EFC-943F-F3DDD47A6DFF}" type="pres">
      <dgm:prSet presAssocID="{96B43886-7979-400F-A7CE-1B9A2EDA9E19}" presName="textRect" presStyleLbl="revTx" presStyleIdx="2" presStyleCnt="5">
        <dgm:presLayoutVars>
          <dgm:chMax val="1"/>
          <dgm:chPref val="1"/>
        </dgm:presLayoutVars>
      </dgm:prSet>
      <dgm:spPr/>
    </dgm:pt>
    <dgm:pt modelId="{F3AFD38A-DC9B-47CC-B840-34C7B31C0269}" type="pres">
      <dgm:prSet presAssocID="{5E2E04D1-444E-40FC-9854-B814B30C8757}" presName="sibTrans" presStyleCnt="0"/>
      <dgm:spPr/>
    </dgm:pt>
    <dgm:pt modelId="{655BC6E4-1386-4DFD-852C-2693327D91C8}" type="pres">
      <dgm:prSet presAssocID="{F6287A90-CED0-4DE3-9A29-6F8D0E367EC7}" presName="compNode" presStyleCnt="0"/>
      <dgm:spPr/>
    </dgm:pt>
    <dgm:pt modelId="{090F84FD-F67C-4DC1-BC04-6112D694E1A4}" type="pres">
      <dgm:prSet presAssocID="{F6287A90-CED0-4DE3-9A29-6F8D0E367EC7}" presName="iconBgRect" presStyleLbl="bgShp" presStyleIdx="3" presStyleCnt="5"/>
      <dgm:spPr/>
    </dgm:pt>
    <dgm:pt modelId="{F905EE02-F77D-4B49-9812-79F7E1144341}" type="pres">
      <dgm:prSet presAssocID="{F6287A90-CED0-4DE3-9A29-6F8D0E367EC7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989FC069-4F7B-4990-85C5-62D85B66467E}" type="pres">
      <dgm:prSet presAssocID="{F6287A90-CED0-4DE3-9A29-6F8D0E367EC7}" presName="spaceRect" presStyleCnt="0"/>
      <dgm:spPr/>
    </dgm:pt>
    <dgm:pt modelId="{D3FC64D3-21EB-4F7C-B85E-796B7D684062}" type="pres">
      <dgm:prSet presAssocID="{F6287A90-CED0-4DE3-9A29-6F8D0E367EC7}" presName="textRect" presStyleLbl="revTx" presStyleIdx="3" presStyleCnt="5">
        <dgm:presLayoutVars>
          <dgm:chMax val="1"/>
          <dgm:chPref val="1"/>
        </dgm:presLayoutVars>
      </dgm:prSet>
      <dgm:spPr/>
    </dgm:pt>
    <dgm:pt modelId="{AF3B152E-1A7E-4A6B-8E23-ECE8EBAE2624}" type="pres">
      <dgm:prSet presAssocID="{D45BDCDB-6128-4FB9-828F-0E68F6823AD1}" presName="sibTrans" presStyleCnt="0"/>
      <dgm:spPr/>
    </dgm:pt>
    <dgm:pt modelId="{82603543-A80A-4803-9F01-DA8C97A9001C}" type="pres">
      <dgm:prSet presAssocID="{381EC4C5-1120-48AC-B34B-3F0C74AD41E8}" presName="compNode" presStyleCnt="0"/>
      <dgm:spPr/>
    </dgm:pt>
    <dgm:pt modelId="{9914D244-0FD2-4953-8CE6-9118A3F95355}" type="pres">
      <dgm:prSet presAssocID="{381EC4C5-1120-48AC-B34B-3F0C74AD41E8}" presName="iconBgRect" presStyleLbl="bgShp" presStyleIdx="4" presStyleCnt="5"/>
      <dgm:spPr/>
    </dgm:pt>
    <dgm:pt modelId="{26EC4813-4187-48C7-92CE-63B1B3AE65B3}" type="pres">
      <dgm:prSet presAssocID="{381EC4C5-1120-48AC-B34B-3F0C74AD41E8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gh Voltage"/>
        </a:ext>
      </dgm:extLst>
    </dgm:pt>
    <dgm:pt modelId="{A201599F-FFA6-4F12-87EE-0F1D1DEF445C}" type="pres">
      <dgm:prSet presAssocID="{381EC4C5-1120-48AC-B34B-3F0C74AD41E8}" presName="spaceRect" presStyleCnt="0"/>
      <dgm:spPr/>
    </dgm:pt>
    <dgm:pt modelId="{A6F9E678-04BD-4431-B13C-F81A5CC63722}" type="pres">
      <dgm:prSet presAssocID="{381EC4C5-1120-48AC-B34B-3F0C74AD41E8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78A50E09-6146-48F8-9AF0-02D5DB7AB26F}" srcId="{65538F80-15B9-4400-AE8C-6D09D0D0E34A}" destId="{381EC4C5-1120-48AC-B34B-3F0C74AD41E8}" srcOrd="4" destOrd="0" parTransId="{0AADAE5E-A1F4-4579-B35B-38EAF853AAC3}" sibTransId="{F9B16E3E-B57D-46EF-A8A2-49C647E0D9EA}"/>
    <dgm:cxn modelId="{0661930D-D38F-4B94-BD5C-CC97A452406F}" srcId="{65538F80-15B9-4400-AE8C-6D09D0D0E34A}" destId="{96B43886-7979-400F-A7CE-1B9A2EDA9E19}" srcOrd="2" destOrd="0" parTransId="{8D287870-2962-48EF-B782-9A48661DEA6B}" sibTransId="{5E2E04D1-444E-40FC-9854-B814B30C8757}"/>
    <dgm:cxn modelId="{2839EB18-D81C-4BF9-ACFF-845821923C22}" srcId="{65538F80-15B9-4400-AE8C-6D09D0D0E34A}" destId="{F6287A90-CED0-4DE3-9A29-6F8D0E367EC7}" srcOrd="3" destOrd="0" parTransId="{1971668A-6C3B-49FB-89CB-309DDF60ABC6}" sibTransId="{D45BDCDB-6128-4FB9-828F-0E68F6823AD1}"/>
    <dgm:cxn modelId="{0C1F2C59-2A4A-457C-B5E8-1253F1600321}" type="presOf" srcId="{38D3985C-9857-44AE-BD77-4F2BBBBBF697}" destId="{C3942AB9-8BD9-4E91-9391-E4E55235E34A}" srcOrd="0" destOrd="0" presId="urn:microsoft.com/office/officeart/2018/5/layout/IconCircleLabelList"/>
    <dgm:cxn modelId="{52E5889A-34B2-4620-83BD-EDA26B0DAE13}" srcId="{65538F80-15B9-4400-AE8C-6D09D0D0E34A}" destId="{4C3FA976-96CC-463B-B4A3-11433CB4EF27}" srcOrd="0" destOrd="0" parTransId="{B59AD31B-54DC-4CD0-8FC9-3C01D1629713}" sibTransId="{012154CF-D0EB-4E04-A23A-6884F08CC8D2}"/>
    <dgm:cxn modelId="{899B48BC-D094-43BA-A24F-358C5CA795A4}" type="presOf" srcId="{4C3FA976-96CC-463B-B4A3-11433CB4EF27}" destId="{B6C602E0-65E3-46CD-A446-575750BC89D6}" srcOrd="0" destOrd="0" presId="urn:microsoft.com/office/officeart/2018/5/layout/IconCircleLabelList"/>
    <dgm:cxn modelId="{6556B5BC-D6DE-4898-9733-36A62DC03CDF}" srcId="{65538F80-15B9-4400-AE8C-6D09D0D0E34A}" destId="{38D3985C-9857-44AE-BD77-4F2BBBBBF697}" srcOrd="1" destOrd="0" parTransId="{B9B60A8D-435C-41A0-B3DA-632C9B162AAF}" sibTransId="{F96F5524-848B-4698-8DDA-95A2985FAAB5}"/>
    <dgm:cxn modelId="{6ADE85C4-B4BD-43FB-9BC0-2496E370B3CA}" type="presOf" srcId="{381EC4C5-1120-48AC-B34B-3F0C74AD41E8}" destId="{A6F9E678-04BD-4431-B13C-F81A5CC63722}" srcOrd="0" destOrd="0" presId="urn:microsoft.com/office/officeart/2018/5/layout/IconCircleLabelList"/>
    <dgm:cxn modelId="{FEA1F2DA-2DA7-4DF6-9AD5-1FE73C9D1600}" type="presOf" srcId="{F6287A90-CED0-4DE3-9A29-6F8D0E367EC7}" destId="{D3FC64D3-21EB-4F7C-B85E-796B7D684062}" srcOrd="0" destOrd="0" presId="urn:microsoft.com/office/officeart/2018/5/layout/IconCircleLabelList"/>
    <dgm:cxn modelId="{FE51B5E1-53DC-4B78-BC24-8AB19D936B47}" type="presOf" srcId="{65538F80-15B9-4400-AE8C-6D09D0D0E34A}" destId="{353B0975-163A-4F9C-9CE1-849E56DBF8EB}" srcOrd="0" destOrd="0" presId="urn:microsoft.com/office/officeart/2018/5/layout/IconCircleLabelList"/>
    <dgm:cxn modelId="{A80CDFF5-68F3-4A29-AFF9-993465648B08}" type="presOf" srcId="{96B43886-7979-400F-A7CE-1B9A2EDA9E19}" destId="{78E7C598-4CB2-4EFC-943F-F3DDD47A6DFF}" srcOrd="0" destOrd="0" presId="urn:microsoft.com/office/officeart/2018/5/layout/IconCircleLabelList"/>
    <dgm:cxn modelId="{845D6CD8-F993-4DED-BD9E-DCE7B889C494}" type="presParOf" srcId="{353B0975-163A-4F9C-9CE1-849E56DBF8EB}" destId="{A6573531-22C6-4A51-8483-C7A5C6C0EF5C}" srcOrd="0" destOrd="0" presId="urn:microsoft.com/office/officeart/2018/5/layout/IconCircleLabelList"/>
    <dgm:cxn modelId="{701A89F0-3FA9-4D13-B38B-6AF794337422}" type="presParOf" srcId="{A6573531-22C6-4A51-8483-C7A5C6C0EF5C}" destId="{58D76957-807C-4E3B-92BF-BE68C2BCCA7C}" srcOrd="0" destOrd="0" presId="urn:microsoft.com/office/officeart/2018/5/layout/IconCircleLabelList"/>
    <dgm:cxn modelId="{9C9B13AD-E7F1-4362-8525-F6F9D9672A9A}" type="presParOf" srcId="{A6573531-22C6-4A51-8483-C7A5C6C0EF5C}" destId="{27DEF0C7-76C6-4AD1-8ED8-1F562DC19EB5}" srcOrd="1" destOrd="0" presId="urn:microsoft.com/office/officeart/2018/5/layout/IconCircleLabelList"/>
    <dgm:cxn modelId="{A4F706C7-00E3-496D-A641-D7F8EFB5E571}" type="presParOf" srcId="{A6573531-22C6-4A51-8483-C7A5C6C0EF5C}" destId="{862263B1-5735-429E-A902-188DB12D85BD}" srcOrd="2" destOrd="0" presId="urn:microsoft.com/office/officeart/2018/5/layout/IconCircleLabelList"/>
    <dgm:cxn modelId="{08BD7BB3-044A-4390-9446-29B3B3597963}" type="presParOf" srcId="{A6573531-22C6-4A51-8483-C7A5C6C0EF5C}" destId="{B6C602E0-65E3-46CD-A446-575750BC89D6}" srcOrd="3" destOrd="0" presId="urn:microsoft.com/office/officeart/2018/5/layout/IconCircleLabelList"/>
    <dgm:cxn modelId="{39376720-0F28-49E4-B68F-C24DB9A282A7}" type="presParOf" srcId="{353B0975-163A-4F9C-9CE1-849E56DBF8EB}" destId="{46FA5EC2-593C-47EA-A326-083025E71D13}" srcOrd="1" destOrd="0" presId="urn:microsoft.com/office/officeart/2018/5/layout/IconCircleLabelList"/>
    <dgm:cxn modelId="{C91FE710-5685-4E94-B32C-3C37378A7CEC}" type="presParOf" srcId="{353B0975-163A-4F9C-9CE1-849E56DBF8EB}" destId="{CA21F269-62CF-4387-99E0-4EBBE2ED1D33}" srcOrd="2" destOrd="0" presId="urn:microsoft.com/office/officeart/2018/5/layout/IconCircleLabelList"/>
    <dgm:cxn modelId="{FC44248D-8560-4AF4-97A6-560E2C0FF1B7}" type="presParOf" srcId="{CA21F269-62CF-4387-99E0-4EBBE2ED1D33}" destId="{00F02982-C189-4CEE-8BF3-FAFAD27F76F0}" srcOrd="0" destOrd="0" presId="urn:microsoft.com/office/officeart/2018/5/layout/IconCircleLabelList"/>
    <dgm:cxn modelId="{AEDBA2DF-EF2F-44C1-89F8-ECE29370EDBB}" type="presParOf" srcId="{CA21F269-62CF-4387-99E0-4EBBE2ED1D33}" destId="{FB632237-C5C2-443E-A18B-65728580B2F7}" srcOrd="1" destOrd="0" presId="urn:microsoft.com/office/officeart/2018/5/layout/IconCircleLabelList"/>
    <dgm:cxn modelId="{B17D25D1-4C81-4BC2-8C6F-FC4324227603}" type="presParOf" srcId="{CA21F269-62CF-4387-99E0-4EBBE2ED1D33}" destId="{22F5462A-DF1D-4F2E-B81C-A73A83DD0DDB}" srcOrd="2" destOrd="0" presId="urn:microsoft.com/office/officeart/2018/5/layout/IconCircleLabelList"/>
    <dgm:cxn modelId="{7DF4D55F-D58B-4E60-9B3A-F8E214692CA0}" type="presParOf" srcId="{CA21F269-62CF-4387-99E0-4EBBE2ED1D33}" destId="{C3942AB9-8BD9-4E91-9391-E4E55235E34A}" srcOrd="3" destOrd="0" presId="urn:microsoft.com/office/officeart/2018/5/layout/IconCircleLabelList"/>
    <dgm:cxn modelId="{2FDDF130-73B4-4F59-A167-50A4068490F7}" type="presParOf" srcId="{353B0975-163A-4F9C-9CE1-849E56DBF8EB}" destId="{1FE6B774-9D4A-43E7-B7F2-7C4A03C1933C}" srcOrd="3" destOrd="0" presId="urn:microsoft.com/office/officeart/2018/5/layout/IconCircleLabelList"/>
    <dgm:cxn modelId="{93A28CCE-2DCC-4F86-9A93-13066CD1CD8F}" type="presParOf" srcId="{353B0975-163A-4F9C-9CE1-849E56DBF8EB}" destId="{AD16607E-5951-4732-9F12-C8BE3DB1151F}" srcOrd="4" destOrd="0" presId="urn:microsoft.com/office/officeart/2018/5/layout/IconCircleLabelList"/>
    <dgm:cxn modelId="{F59457D1-CBD3-4FA3-A7B9-2206FEBF389A}" type="presParOf" srcId="{AD16607E-5951-4732-9F12-C8BE3DB1151F}" destId="{1B42ED2E-7900-4EB0-BDCF-4314FBABE69E}" srcOrd="0" destOrd="0" presId="urn:microsoft.com/office/officeart/2018/5/layout/IconCircleLabelList"/>
    <dgm:cxn modelId="{98C2A5DC-06FD-463F-8ADA-8418AD633340}" type="presParOf" srcId="{AD16607E-5951-4732-9F12-C8BE3DB1151F}" destId="{DE0775A6-EDBF-46F4-B597-16F0556223EA}" srcOrd="1" destOrd="0" presId="urn:microsoft.com/office/officeart/2018/5/layout/IconCircleLabelList"/>
    <dgm:cxn modelId="{4446DB92-977F-4B27-A95B-A9D1283D80A9}" type="presParOf" srcId="{AD16607E-5951-4732-9F12-C8BE3DB1151F}" destId="{5893A4CE-FE96-4BE6-8AD4-0CC6807EE36A}" srcOrd="2" destOrd="0" presId="urn:microsoft.com/office/officeart/2018/5/layout/IconCircleLabelList"/>
    <dgm:cxn modelId="{2543A995-5C64-40A4-99A3-991B7DA9C2F0}" type="presParOf" srcId="{AD16607E-5951-4732-9F12-C8BE3DB1151F}" destId="{78E7C598-4CB2-4EFC-943F-F3DDD47A6DFF}" srcOrd="3" destOrd="0" presId="urn:microsoft.com/office/officeart/2018/5/layout/IconCircleLabelList"/>
    <dgm:cxn modelId="{A9AAEA0F-D7BC-4B1C-B685-CC07B376D60C}" type="presParOf" srcId="{353B0975-163A-4F9C-9CE1-849E56DBF8EB}" destId="{F3AFD38A-DC9B-47CC-B840-34C7B31C0269}" srcOrd="5" destOrd="0" presId="urn:microsoft.com/office/officeart/2018/5/layout/IconCircleLabelList"/>
    <dgm:cxn modelId="{53B0BBF5-D1D0-4008-B4BE-DA710C83107D}" type="presParOf" srcId="{353B0975-163A-4F9C-9CE1-849E56DBF8EB}" destId="{655BC6E4-1386-4DFD-852C-2693327D91C8}" srcOrd="6" destOrd="0" presId="urn:microsoft.com/office/officeart/2018/5/layout/IconCircleLabelList"/>
    <dgm:cxn modelId="{1297E0E9-2D15-420B-B27E-0EFDE567FF60}" type="presParOf" srcId="{655BC6E4-1386-4DFD-852C-2693327D91C8}" destId="{090F84FD-F67C-4DC1-BC04-6112D694E1A4}" srcOrd="0" destOrd="0" presId="urn:microsoft.com/office/officeart/2018/5/layout/IconCircleLabelList"/>
    <dgm:cxn modelId="{344E5FC6-B29C-4C45-A900-0021C7EA0DE2}" type="presParOf" srcId="{655BC6E4-1386-4DFD-852C-2693327D91C8}" destId="{F905EE02-F77D-4B49-9812-79F7E1144341}" srcOrd="1" destOrd="0" presId="urn:microsoft.com/office/officeart/2018/5/layout/IconCircleLabelList"/>
    <dgm:cxn modelId="{38776366-E248-428E-BA53-CB2E36F8284F}" type="presParOf" srcId="{655BC6E4-1386-4DFD-852C-2693327D91C8}" destId="{989FC069-4F7B-4990-85C5-62D85B66467E}" srcOrd="2" destOrd="0" presId="urn:microsoft.com/office/officeart/2018/5/layout/IconCircleLabelList"/>
    <dgm:cxn modelId="{B13CE745-9908-4ED0-9C39-2A181AEF0E95}" type="presParOf" srcId="{655BC6E4-1386-4DFD-852C-2693327D91C8}" destId="{D3FC64D3-21EB-4F7C-B85E-796B7D684062}" srcOrd="3" destOrd="0" presId="urn:microsoft.com/office/officeart/2018/5/layout/IconCircleLabelList"/>
    <dgm:cxn modelId="{A72EAB59-3961-4202-8DB0-50ACFF531C4C}" type="presParOf" srcId="{353B0975-163A-4F9C-9CE1-849E56DBF8EB}" destId="{AF3B152E-1A7E-4A6B-8E23-ECE8EBAE2624}" srcOrd="7" destOrd="0" presId="urn:microsoft.com/office/officeart/2018/5/layout/IconCircleLabelList"/>
    <dgm:cxn modelId="{5858538F-BC3C-464C-B072-F1CAC1D0F0FF}" type="presParOf" srcId="{353B0975-163A-4F9C-9CE1-849E56DBF8EB}" destId="{82603543-A80A-4803-9F01-DA8C97A9001C}" srcOrd="8" destOrd="0" presId="urn:microsoft.com/office/officeart/2018/5/layout/IconCircleLabelList"/>
    <dgm:cxn modelId="{25F3AE73-1912-4B58-AC7A-E2CED8A3E5A5}" type="presParOf" srcId="{82603543-A80A-4803-9F01-DA8C97A9001C}" destId="{9914D244-0FD2-4953-8CE6-9118A3F95355}" srcOrd="0" destOrd="0" presId="urn:microsoft.com/office/officeart/2018/5/layout/IconCircleLabelList"/>
    <dgm:cxn modelId="{369641A0-5F2D-4DAB-9EF0-B24694889F6D}" type="presParOf" srcId="{82603543-A80A-4803-9F01-DA8C97A9001C}" destId="{26EC4813-4187-48C7-92CE-63B1B3AE65B3}" srcOrd="1" destOrd="0" presId="urn:microsoft.com/office/officeart/2018/5/layout/IconCircleLabelList"/>
    <dgm:cxn modelId="{28C63670-7301-41BA-BEF5-27ACC4EA9A40}" type="presParOf" srcId="{82603543-A80A-4803-9F01-DA8C97A9001C}" destId="{A201599F-FFA6-4F12-87EE-0F1D1DEF445C}" srcOrd="2" destOrd="0" presId="urn:microsoft.com/office/officeart/2018/5/layout/IconCircleLabelList"/>
    <dgm:cxn modelId="{D6F62F34-7EB7-46D8-8766-8FD98F6C9D36}" type="presParOf" srcId="{82603543-A80A-4803-9F01-DA8C97A9001C}" destId="{A6F9E678-04BD-4431-B13C-F81A5CC6372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8EB44F1-1736-454C-B219-50429B9FABDC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14CD75E6-9C6F-445A-8D1E-86486C268A8F}">
      <dgm:prSet/>
      <dgm:spPr/>
      <dgm:t>
        <a:bodyPr/>
        <a:lstStyle/>
        <a:p>
          <a:r>
            <a:rPr lang="en-US"/>
            <a:t>1. Platters spin inside sealed enclosure</a:t>
          </a:r>
        </a:p>
      </dgm:t>
    </dgm:pt>
    <dgm:pt modelId="{0988775E-7693-429C-BB1A-6DE4FCD7DBA2}" type="parTrans" cxnId="{F0F327CE-5FCD-41B7-9978-386063F257A6}">
      <dgm:prSet/>
      <dgm:spPr/>
      <dgm:t>
        <a:bodyPr/>
        <a:lstStyle/>
        <a:p>
          <a:endParaRPr lang="en-US"/>
        </a:p>
      </dgm:t>
    </dgm:pt>
    <dgm:pt modelId="{15964B97-7CBD-4816-9DF4-43C35453EB4C}" type="sibTrans" cxnId="{F0F327CE-5FCD-41B7-9978-386063F257A6}">
      <dgm:prSet/>
      <dgm:spPr/>
      <dgm:t>
        <a:bodyPr/>
        <a:lstStyle/>
        <a:p>
          <a:endParaRPr lang="en-US"/>
        </a:p>
      </dgm:t>
    </dgm:pt>
    <dgm:pt modelId="{8C532BD7-8D90-4555-B666-26070523B40C}">
      <dgm:prSet/>
      <dgm:spPr/>
      <dgm:t>
        <a:bodyPr/>
        <a:lstStyle/>
        <a:p>
          <a:r>
            <a:rPr lang="en-US"/>
            <a:t>2. Actuator positions the head over desired track</a:t>
          </a:r>
        </a:p>
      </dgm:t>
    </dgm:pt>
    <dgm:pt modelId="{5D8522EF-E124-4A67-9B87-2143A5A4433D}" type="parTrans" cxnId="{53E305BC-10EF-4B6E-8E2E-849AE9F4D4D8}">
      <dgm:prSet/>
      <dgm:spPr/>
      <dgm:t>
        <a:bodyPr/>
        <a:lstStyle/>
        <a:p>
          <a:endParaRPr lang="en-US"/>
        </a:p>
      </dgm:t>
    </dgm:pt>
    <dgm:pt modelId="{1091CE22-1618-4FA2-993B-60B9B7F9A706}" type="sibTrans" cxnId="{53E305BC-10EF-4B6E-8E2E-849AE9F4D4D8}">
      <dgm:prSet/>
      <dgm:spPr/>
      <dgm:t>
        <a:bodyPr/>
        <a:lstStyle/>
        <a:p>
          <a:endParaRPr lang="en-US"/>
        </a:p>
      </dgm:t>
    </dgm:pt>
    <dgm:pt modelId="{9FE53189-CFAE-4A77-A54A-61D8FB5FC590}">
      <dgm:prSet/>
      <dgm:spPr/>
      <dgm:t>
        <a:bodyPr/>
        <a:lstStyle/>
        <a:p>
          <a:r>
            <a:rPr lang="en-US"/>
            <a:t>3. Head magnetises tiny domains (write) or senses polarity (read)</a:t>
          </a:r>
        </a:p>
      </dgm:t>
    </dgm:pt>
    <dgm:pt modelId="{297F5919-1AEB-4212-957F-FE3F5B811189}" type="parTrans" cxnId="{A2221A6E-5521-40BF-AAD1-831378A71786}">
      <dgm:prSet/>
      <dgm:spPr/>
      <dgm:t>
        <a:bodyPr/>
        <a:lstStyle/>
        <a:p>
          <a:endParaRPr lang="en-US"/>
        </a:p>
      </dgm:t>
    </dgm:pt>
    <dgm:pt modelId="{9366D28E-57A0-4137-877F-94787586ECDD}" type="sibTrans" cxnId="{A2221A6E-5521-40BF-AAD1-831378A71786}">
      <dgm:prSet/>
      <dgm:spPr/>
      <dgm:t>
        <a:bodyPr/>
        <a:lstStyle/>
        <a:p>
          <a:endParaRPr lang="en-US"/>
        </a:p>
      </dgm:t>
    </dgm:pt>
    <dgm:pt modelId="{A07A9436-1621-4387-8903-5839967A55ED}">
      <dgm:prSet/>
      <dgm:spPr/>
      <dgm:t>
        <a:bodyPr/>
        <a:lstStyle/>
        <a:p>
          <a:r>
            <a:rPr lang="en-US"/>
            <a:t>4. Controller translates magnetic changes into binary data</a:t>
          </a:r>
        </a:p>
      </dgm:t>
    </dgm:pt>
    <dgm:pt modelId="{2EB8C5E5-742B-451D-90FB-D7EAA95FA74B}" type="parTrans" cxnId="{6E207C9A-BF32-4A3E-BFDB-FCA43C553269}">
      <dgm:prSet/>
      <dgm:spPr/>
      <dgm:t>
        <a:bodyPr/>
        <a:lstStyle/>
        <a:p>
          <a:endParaRPr lang="en-US"/>
        </a:p>
      </dgm:t>
    </dgm:pt>
    <dgm:pt modelId="{3AB8779D-40CC-4677-89E0-4F62455FBAC4}" type="sibTrans" cxnId="{6E207C9A-BF32-4A3E-BFDB-FCA43C553269}">
      <dgm:prSet/>
      <dgm:spPr/>
      <dgm:t>
        <a:bodyPr/>
        <a:lstStyle/>
        <a:p>
          <a:endParaRPr lang="en-US"/>
        </a:p>
      </dgm:t>
    </dgm:pt>
    <dgm:pt modelId="{1C13B87A-EA69-411D-B459-E598CB554ACE}" type="pres">
      <dgm:prSet presAssocID="{D8EB44F1-1736-454C-B219-50429B9FABDC}" presName="root" presStyleCnt="0">
        <dgm:presLayoutVars>
          <dgm:dir/>
          <dgm:resizeHandles val="exact"/>
        </dgm:presLayoutVars>
      </dgm:prSet>
      <dgm:spPr/>
    </dgm:pt>
    <dgm:pt modelId="{4AB56F25-9FF4-477B-ACB0-01E8C0A6BD39}" type="pres">
      <dgm:prSet presAssocID="{14CD75E6-9C6F-445A-8D1E-86486C268A8F}" presName="compNode" presStyleCnt="0"/>
      <dgm:spPr/>
    </dgm:pt>
    <dgm:pt modelId="{E19FC47F-B080-4D55-9E6C-CBE9C7ECB32B}" type="pres">
      <dgm:prSet presAssocID="{14CD75E6-9C6F-445A-8D1E-86486C268A8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ne Decoration"/>
        </a:ext>
      </dgm:extLst>
    </dgm:pt>
    <dgm:pt modelId="{45DFF710-2948-4997-BEB4-3752D1B50471}" type="pres">
      <dgm:prSet presAssocID="{14CD75E6-9C6F-445A-8D1E-86486C268A8F}" presName="spaceRect" presStyleCnt="0"/>
      <dgm:spPr/>
    </dgm:pt>
    <dgm:pt modelId="{6DE192A6-CA6B-444F-9660-288D46E56F22}" type="pres">
      <dgm:prSet presAssocID="{14CD75E6-9C6F-445A-8D1E-86486C268A8F}" presName="textRect" presStyleLbl="revTx" presStyleIdx="0" presStyleCnt="4">
        <dgm:presLayoutVars>
          <dgm:chMax val="1"/>
          <dgm:chPref val="1"/>
        </dgm:presLayoutVars>
      </dgm:prSet>
      <dgm:spPr/>
    </dgm:pt>
    <dgm:pt modelId="{ECF72168-1911-4891-AA30-009E6646D583}" type="pres">
      <dgm:prSet presAssocID="{15964B97-7CBD-4816-9DF4-43C35453EB4C}" presName="sibTrans" presStyleCnt="0"/>
      <dgm:spPr/>
    </dgm:pt>
    <dgm:pt modelId="{65679029-3CE5-4587-916B-7B07B246E102}" type="pres">
      <dgm:prSet presAssocID="{8C532BD7-8D90-4555-B666-26070523B40C}" presName="compNode" presStyleCnt="0"/>
      <dgm:spPr/>
    </dgm:pt>
    <dgm:pt modelId="{BFD57AFE-7302-4C88-A28C-28652600FFFB}" type="pres">
      <dgm:prSet presAssocID="{8C532BD7-8D90-4555-B666-26070523B40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ter"/>
        </a:ext>
      </dgm:extLst>
    </dgm:pt>
    <dgm:pt modelId="{1C24DAAC-61F5-4E4C-9BA4-BF0AAD2D7E3D}" type="pres">
      <dgm:prSet presAssocID="{8C532BD7-8D90-4555-B666-26070523B40C}" presName="spaceRect" presStyleCnt="0"/>
      <dgm:spPr/>
    </dgm:pt>
    <dgm:pt modelId="{2AF6D1F2-B26C-42EB-9DFC-6269CC6D7B75}" type="pres">
      <dgm:prSet presAssocID="{8C532BD7-8D90-4555-B666-26070523B40C}" presName="textRect" presStyleLbl="revTx" presStyleIdx="1" presStyleCnt="4">
        <dgm:presLayoutVars>
          <dgm:chMax val="1"/>
          <dgm:chPref val="1"/>
        </dgm:presLayoutVars>
      </dgm:prSet>
      <dgm:spPr/>
    </dgm:pt>
    <dgm:pt modelId="{13D80758-C56A-4919-8E7F-135B214698F3}" type="pres">
      <dgm:prSet presAssocID="{1091CE22-1618-4FA2-993B-60B9B7F9A706}" presName="sibTrans" presStyleCnt="0"/>
      <dgm:spPr/>
    </dgm:pt>
    <dgm:pt modelId="{83DACE6C-F2EF-40C5-9F6F-5239905EA13E}" type="pres">
      <dgm:prSet presAssocID="{9FE53189-CFAE-4A77-A54A-61D8FB5FC590}" presName="compNode" presStyleCnt="0"/>
      <dgm:spPr/>
    </dgm:pt>
    <dgm:pt modelId="{B9D31F46-173F-43A0-A462-F87BAB06E244}" type="pres">
      <dgm:prSet presAssocID="{9FE53189-CFAE-4A77-A54A-61D8FB5FC59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"/>
        </a:ext>
      </dgm:extLst>
    </dgm:pt>
    <dgm:pt modelId="{A50ECEBD-EA4D-4886-9E56-657E0C8BB2E3}" type="pres">
      <dgm:prSet presAssocID="{9FE53189-CFAE-4A77-A54A-61D8FB5FC590}" presName="spaceRect" presStyleCnt="0"/>
      <dgm:spPr/>
    </dgm:pt>
    <dgm:pt modelId="{1DD37656-ED37-4BCE-AAFE-F0C351EC7641}" type="pres">
      <dgm:prSet presAssocID="{9FE53189-CFAE-4A77-A54A-61D8FB5FC590}" presName="textRect" presStyleLbl="revTx" presStyleIdx="2" presStyleCnt="4">
        <dgm:presLayoutVars>
          <dgm:chMax val="1"/>
          <dgm:chPref val="1"/>
        </dgm:presLayoutVars>
      </dgm:prSet>
      <dgm:spPr/>
    </dgm:pt>
    <dgm:pt modelId="{CC9ECEC5-C8D4-4FA2-B921-29EBBD603A52}" type="pres">
      <dgm:prSet presAssocID="{9366D28E-57A0-4137-877F-94787586ECDD}" presName="sibTrans" presStyleCnt="0"/>
      <dgm:spPr/>
    </dgm:pt>
    <dgm:pt modelId="{A694625E-4FA2-4A34-9CD9-9519ECE5EFB1}" type="pres">
      <dgm:prSet presAssocID="{A07A9436-1621-4387-8903-5839967A55ED}" presName="compNode" presStyleCnt="0"/>
      <dgm:spPr/>
    </dgm:pt>
    <dgm:pt modelId="{587D0614-59D7-4587-9A74-23ABC57B7B78}" type="pres">
      <dgm:prSet presAssocID="{A07A9436-1621-4387-8903-5839967A55E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67BE9DB8-9714-4A16-8960-289206C75742}" type="pres">
      <dgm:prSet presAssocID="{A07A9436-1621-4387-8903-5839967A55ED}" presName="spaceRect" presStyleCnt="0"/>
      <dgm:spPr/>
    </dgm:pt>
    <dgm:pt modelId="{92C3264B-16A1-400D-B546-A9C3223A7414}" type="pres">
      <dgm:prSet presAssocID="{A07A9436-1621-4387-8903-5839967A55E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2221A6E-5521-40BF-AAD1-831378A71786}" srcId="{D8EB44F1-1736-454C-B219-50429B9FABDC}" destId="{9FE53189-CFAE-4A77-A54A-61D8FB5FC590}" srcOrd="2" destOrd="0" parTransId="{297F5919-1AEB-4212-957F-FE3F5B811189}" sibTransId="{9366D28E-57A0-4137-877F-94787586ECDD}"/>
    <dgm:cxn modelId="{6E207C9A-BF32-4A3E-BFDB-FCA43C553269}" srcId="{D8EB44F1-1736-454C-B219-50429B9FABDC}" destId="{A07A9436-1621-4387-8903-5839967A55ED}" srcOrd="3" destOrd="0" parTransId="{2EB8C5E5-742B-451D-90FB-D7EAA95FA74B}" sibTransId="{3AB8779D-40CC-4677-89E0-4F62455FBAC4}"/>
    <dgm:cxn modelId="{001FBCA5-DD1D-4F80-B6F9-CE5CE66EE826}" type="presOf" srcId="{A07A9436-1621-4387-8903-5839967A55ED}" destId="{92C3264B-16A1-400D-B546-A9C3223A7414}" srcOrd="0" destOrd="0" presId="urn:microsoft.com/office/officeart/2018/2/layout/IconLabelList"/>
    <dgm:cxn modelId="{49AD27A6-B73A-4A48-A0DC-3783982F45D3}" type="presOf" srcId="{14CD75E6-9C6F-445A-8D1E-86486C268A8F}" destId="{6DE192A6-CA6B-444F-9660-288D46E56F22}" srcOrd="0" destOrd="0" presId="urn:microsoft.com/office/officeart/2018/2/layout/IconLabelList"/>
    <dgm:cxn modelId="{028BB6B0-7E05-45A6-9A40-D213562B1C30}" type="presOf" srcId="{D8EB44F1-1736-454C-B219-50429B9FABDC}" destId="{1C13B87A-EA69-411D-B459-E598CB554ACE}" srcOrd="0" destOrd="0" presId="urn:microsoft.com/office/officeart/2018/2/layout/IconLabelList"/>
    <dgm:cxn modelId="{53E305BC-10EF-4B6E-8E2E-849AE9F4D4D8}" srcId="{D8EB44F1-1736-454C-B219-50429B9FABDC}" destId="{8C532BD7-8D90-4555-B666-26070523B40C}" srcOrd="1" destOrd="0" parTransId="{5D8522EF-E124-4A67-9B87-2143A5A4433D}" sibTransId="{1091CE22-1618-4FA2-993B-60B9B7F9A706}"/>
    <dgm:cxn modelId="{F0F327CE-5FCD-41B7-9978-386063F257A6}" srcId="{D8EB44F1-1736-454C-B219-50429B9FABDC}" destId="{14CD75E6-9C6F-445A-8D1E-86486C268A8F}" srcOrd="0" destOrd="0" parTransId="{0988775E-7693-429C-BB1A-6DE4FCD7DBA2}" sibTransId="{15964B97-7CBD-4816-9DF4-43C35453EB4C}"/>
    <dgm:cxn modelId="{6FE5E8D9-D389-4083-A2C9-CBA88B6D4E6C}" type="presOf" srcId="{8C532BD7-8D90-4555-B666-26070523B40C}" destId="{2AF6D1F2-B26C-42EB-9DFC-6269CC6D7B75}" srcOrd="0" destOrd="0" presId="urn:microsoft.com/office/officeart/2018/2/layout/IconLabelList"/>
    <dgm:cxn modelId="{31C31AE3-16A1-4917-81B2-3AD68E3F8EFC}" type="presOf" srcId="{9FE53189-CFAE-4A77-A54A-61D8FB5FC590}" destId="{1DD37656-ED37-4BCE-AAFE-F0C351EC7641}" srcOrd="0" destOrd="0" presId="urn:microsoft.com/office/officeart/2018/2/layout/IconLabelList"/>
    <dgm:cxn modelId="{77368D6D-550F-4A10-9289-56C82061BDDA}" type="presParOf" srcId="{1C13B87A-EA69-411D-B459-E598CB554ACE}" destId="{4AB56F25-9FF4-477B-ACB0-01E8C0A6BD39}" srcOrd="0" destOrd="0" presId="urn:microsoft.com/office/officeart/2018/2/layout/IconLabelList"/>
    <dgm:cxn modelId="{A058731D-C039-4E59-90CE-91C9E182ED92}" type="presParOf" srcId="{4AB56F25-9FF4-477B-ACB0-01E8C0A6BD39}" destId="{E19FC47F-B080-4D55-9E6C-CBE9C7ECB32B}" srcOrd="0" destOrd="0" presId="urn:microsoft.com/office/officeart/2018/2/layout/IconLabelList"/>
    <dgm:cxn modelId="{874190D7-B0F0-48B7-9FB0-97FF14753795}" type="presParOf" srcId="{4AB56F25-9FF4-477B-ACB0-01E8C0A6BD39}" destId="{45DFF710-2948-4997-BEB4-3752D1B50471}" srcOrd="1" destOrd="0" presId="urn:microsoft.com/office/officeart/2018/2/layout/IconLabelList"/>
    <dgm:cxn modelId="{2BDB6F7E-F3D3-468B-9EFB-A1F5D508FCE5}" type="presParOf" srcId="{4AB56F25-9FF4-477B-ACB0-01E8C0A6BD39}" destId="{6DE192A6-CA6B-444F-9660-288D46E56F22}" srcOrd="2" destOrd="0" presId="urn:microsoft.com/office/officeart/2018/2/layout/IconLabelList"/>
    <dgm:cxn modelId="{F5C92090-A7C4-4ECB-876A-D3F408AAE3C8}" type="presParOf" srcId="{1C13B87A-EA69-411D-B459-E598CB554ACE}" destId="{ECF72168-1911-4891-AA30-009E6646D583}" srcOrd="1" destOrd="0" presId="urn:microsoft.com/office/officeart/2018/2/layout/IconLabelList"/>
    <dgm:cxn modelId="{F5081215-8C26-4DD8-A862-76DF9BAFE33E}" type="presParOf" srcId="{1C13B87A-EA69-411D-B459-E598CB554ACE}" destId="{65679029-3CE5-4587-916B-7B07B246E102}" srcOrd="2" destOrd="0" presId="urn:microsoft.com/office/officeart/2018/2/layout/IconLabelList"/>
    <dgm:cxn modelId="{0796C7A5-48FC-4835-A9D5-2921E712CC31}" type="presParOf" srcId="{65679029-3CE5-4587-916B-7B07B246E102}" destId="{BFD57AFE-7302-4C88-A28C-28652600FFFB}" srcOrd="0" destOrd="0" presId="urn:microsoft.com/office/officeart/2018/2/layout/IconLabelList"/>
    <dgm:cxn modelId="{2D671FA0-38E0-451A-82AB-12C6625674DF}" type="presParOf" srcId="{65679029-3CE5-4587-916B-7B07B246E102}" destId="{1C24DAAC-61F5-4E4C-9BA4-BF0AAD2D7E3D}" srcOrd="1" destOrd="0" presId="urn:microsoft.com/office/officeart/2018/2/layout/IconLabelList"/>
    <dgm:cxn modelId="{B496DB75-8544-4232-9A6E-7753C4985867}" type="presParOf" srcId="{65679029-3CE5-4587-916B-7B07B246E102}" destId="{2AF6D1F2-B26C-42EB-9DFC-6269CC6D7B75}" srcOrd="2" destOrd="0" presId="urn:microsoft.com/office/officeart/2018/2/layout/IconLabelList"/>
    <dgm:cxn modelId="{BF3D87AD-52D8-4503-BAF5-E1B1A2A97EDF}" type="presParOf" srcId="{1C13B87A-EA69-411D-B459-E598CB554ACE}" destId="{13D80758-C56A-4919-8E7F-135B214698F3}" srcOrd="3" destOrd="0" presId="urn:microsoft.com/office/officeart/2018/2/layout/IconLabelList"/>
    <dgm:cxn modelId="{FDCFADAB-9F47-4BEF-B4D9-52EAA878F9F7}" type="presParOf" srcId="{1C13B87A-EA69-411D-B459-E598CB554ACE}" destId="{83DACE6C-F2EF-40C5-9F6F-5239905EA13E}" srcOrd="4" destOrd="0" presId="urn:microsoft.com/office/officeart/2018/2/layout/IconLabelList"/>
    <dgm:cxn modelId="{90B08D7E-654C-46C4-ACB2-B910764FFC8D}" type="presParOf" srcId="{83DACE6C-F2EF-40C5-9F6F-5239905EA13E}" destId="{B9D31F46-173F-43A0-A462-F87BAB06E244}" srcOrd="0" destOrd="0" presId="urn:microsoft.com/office/officeart/2018/2/layout/IconLabelList"/>
    <dgm:cxn modelId="{38B5FA95-8230-422F-88D2-92C95762C29C}" type="presParOf" srcId="{83DACE6C-F2EF-40C5-9F6F-5239905EA13E}" destId="{A50ECEBD-EA4D-4886-9E56-657E0C8BB2E3}" srcOrd="1" destOrd="0" presId="urn:microsoft.com/office/officeart/2018/2/layout/IconLabelList"/>
    <dgm:cxn modelId="{014FB2C6-0CB9-4022-A206-8C2FAA02A757}" type="presParOf" srcId="{83DACE6C-F2EF-40C5-9F6F-5239905EA13E}" destId="{1DD37656-ED37-4BCE-AAFE-F0C351EC7641}" srcOrd="2" destOrd="0" presId="urn:microsoft.com/office/officeart/2018/2/layout/IconLabelList"/>
    <dgm:cxn modelId="{07E9F90A-EAB7-46EF-B427-01D8F9334377}" type="presParOf" srcId="{1C13B87A-EA69-411D-B459-E598CB554ACE}" destId="{CC9ECEC5-C8D4-4FA2-B921-29EBBD603A52}" srcOrd="5" destOrd="0" presId="urn:microsoft.com/office/officeart/2018/2/layout/IconLabelList"/>
    <dgm:cxn modelId="{B862FDC8-60C7-40DB-BE83-9EA8B57823E0}" type="presParOf" srcId="{1C13B87A-EA69-411D-B459-E598CB554ACE}" destId="{A694625E-4FA2-4A34-9CD9-9519ECE5EFB1}" srcOrd="6" destOrd="0" presId="urn:microsoft.com/office/officeart/2018/2/layout/IconLabelList"/>
    <dgm:cxn modelId="{4C1DC263-03B3-49CF-9CA1-F18A4BD417F4}" type="presParOf" srcId="{A694625E-4FA2-4A34-9CD9-9519ECE5EFB1}" destId="{587D0614-59D7-4587-9A74-23ABC57B7B78}" srcOrd="0" destOrd="0" presId="urn:microsoft.com/office/officeart/2018/2/layout/IconLabelList"/>
    <dgm:cxn modelId="{A2A26CDA-E517-4450-B445-9639257A5346}" type="presParOf" srcId="{A694625E-4FA2-4A34-9CD9-9519ECE5EFB1}" destId="{67BE9DB8-9714-4A16-8960-289206C75742}" srcOrd="1" destOrd="0" presId="urn:microsoft.com/office/officeart/2018/2/layout/IconLabelList"/>
    <dgm:cxn modelId="{D2ADAC3B-91AE-4B61-8A4B-9B636183EF6C}" type="presParOf" srcId="{A694625E-4FA2-4A34-9CD9-9519ECE5EFB1}" destId="{92C3264B-16A1-400D-B546-A9C3223A741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118B161-CA14-48FC-8F4B-D202F6226198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A7E96B56-F40F-47F7-803C-615D1ABC4ECF}">
      <dgm:prSet/>
      <dgm:spPr/>
      <dgm:t>
        <a:bodyPr/>
        <a:lstStyle/>
        <a:p>
          <a:r>
            <a:rPr lang="en-US"/>
            <a:t>Uses NAND flash memory with no moving parts</a:t>
          </a:r>
        </a:p>
      </dgm:t>
    </dgm:pt>
    <dgm:pt modelId="{2B5E7B52-4C82-4048-9227-11875D76E17E}" type="parTrans" cxnId="{56ACDC3B-7DBB-46A5-A64A-7C2AB9EC9F50}">
      <dgm:prSet/>
      <dgm:spPr/>
      <dgm:t>
        <a:bodyPr/>
        <a:lstStyle/>
        <a:p>
          <a:endParaRPr lang="en-US"/>
        </a:p>
      </dgm:t>
    </dgm:pt>
    <dgm:pt modelId="{4EFFE60B-4C74-4DE1-BBB9-4B4CB4DF09BB}" type="sibTrans" cxnId="{56ACDC3B-7DBB-46A5-A64A-7C2AB9EC9F50}">
      <dgm:prSet/>
      <dgm:spPr/>
      <dgm:t>
        <a:bodyPr/>
        <a:lstStyle/>
        <a:p>
          <a:endParaRPr lang="en-US"/>
        </a:p>
      </dgm:t>
    </dgm:pt>
    <dgm:pt modelId="{1FC2E55B-C579-4478-8A9B-055A0DCF4734}">
      <dgm:prSet/>
      <dgm:spPr/>
      <dgm:t>
        <a:bodyPr/>
        <a:lstStyle/>
        <a:p>
          <a:r>
            <a:rPr lang="en-US"/>
            <a:t>Data stored as charge in floating‑gate transistors</a:t>
          </a:r>
        </a:p>
      </dgm:t>
    </dgm:pt>
    <dgm:pt modelId="{E0C515B2-B02C-40F0-819C-6726B11F9085}" type="parTrans" cxnId="{F47BDF34-9BA6-4B7D-9563-25092D97212A}">
      <dgm:prSet/>
      <dgm:spPr/>
      <dgm:t>
        <a:bodyPr/>
        <a:lstStyle/>
        <a:p>
          <a:endParaRPr lang="en-US"/>
        </a:p>
      </dgm:t>
    </dgm:pt>
    <dgm:pt modelId="{2F6F3831-CC92-4D0A-B600-4B2C231D87AD}" type="sibTrans" cxnId="{F47BDF34-9BA6-4B7D-9563-25092D97212A}">
      <dgm:prSet/>
      <dgm:spPr/>
      <dgm:t>
        <a:bodyPr/>
        <a:lstStyle/>
        <a:p>
          <a:endParaRPr lang="en-US"/>
        </a:p>
      </dgm:t>
    </dgm:pt>
    <dgm:pt modelId="{804E8B8E-3A19-44A0-B12D-CF1BA4E5CD85}">
      <dgm:prSet/>
      <dgm:spPr/>
      <dgm:t>
        <a:bodyPr/>
        <a:lstStyle/>
        <a:p>
          <a:r>
            <a:rPr lang="en-US"/>
            <a:t>Fast access (SATA ~550 MB/s, NVMe &gt;3 GB/s)</a:t>
          </a:r>
        </a:p>
      </dgm:t>
    </dgm:pt>
    <dgm:pt modelId="{33D82FEE-0EBD-4E45-8B3D-3A6A0B2CB61A}" type="parTrans" cxnId="{AFFAF288-0DB2-4F03-9CB4-3BA0123C5ED1}">
      <dgm:prSet/>
      <dgm:spPr/>
      <dgm:t>
        <a:bodyPr/>
        <a:lstStyle/>
        <a:p>
          <a:endParaRPr lang="en-US"/>
        </a:p>
      </dgm:t>
    </dgm:pt>
    <dgm:pt modelId="{FD4F26FE-ACC5-4D7D-9805-5979A45DDBA4}" type="sibTrans" cxnId="{AFFAF288-0DB2-4F03-9CB4-3BA0123C5ED1}">
      <dgm:prSet/>
      <dgm:spPr/>
      <dgm:t>
        <a:bodyPr/>
        <a:lstStyle/>
        <a:p>
          <a:endParaRPr lang="en-US"/>
        </a:p>
      </dgm:t>
    </dgm:pt>
    <dgm:pt modelId="{BCDC8A34-3E29-4F9F-864E-9E29D5C872BC}">
      <dgm:prSet/>
      <dgm:spPr/>
      <dgm:t>
        <a:bodyPr/>
        <a:lstStyle/>
        <a:p>
          <a:r>
            <a:rPr lang="en-US"/>
            <a:t>Silent, shock‑resistant, lower latency, higher cost per GB</a:t>
          </a:r>
        </a:p>
      </dgm:t>
    </dgm:pt>
    <dgm:pt modelId="{A0A2AA05-599F-4DCE-8F10-15B951BCD124}" type="parTrans" cxnId="{650A4714-D655-473A-9456-2BD17D70C20B}">
      <dgm:prSet/>
      <dgm:spPr/>
      <dgm:t>
        <a:bodyPr/>
        <a:lstStyle/>
        <a:p>
          <a:endParaRPr lang="en-US"/>
        </a:p>
      </dgm:t>
    </dgm:pt>
    <dgm:pt modelId="{D38F5C73-B833-4771-ACF2-ECBDFA216B4F}" type="sibTrans" cxnId="{650A4714-D655-473A-9456-2BD17D70C20B}">
      <dgm:prSet/>
      <dgm:spPr/>
      <dgm:t>
        <a:bodyPr/>
        <a:lstStyle/>
        <a:p>
          <a:endParaRPr lang="en-US"/>
        </a:p>
      </dgm:t>
    </dgm:pt>
    <dgm:pt modelId="{C36D42EA-CC4D-4E4E-8CD9-EDB9F6A5985C}" type="pres">
      <dgm:prSet presAssocID="{F118B161-CA14-48FC-8F4B-D202F6226198}" presName="root" presStyleCnt="0">
        <dgm:presLayoutVars>
          <dgm:dir/>
          <dgm:resizeHandles val="exact"/>
        </dgm:presLayoutVars>
      </dgm:prSet>
      <dgm:spPr/>
    </dgm:pt>
    <dgm:pt modelId="{EAFA3DCA-FE6C-4DC6-BB0B-607BE7D2CFAC}" type="pres">
      <dgm:prSet presAssocID="{A7E96B56-F40F-47F7-803C-615D1ABC4ECF}" presName="compNode" presStyleCnt="0"/>
      <dgm:spPr/>
    </dgm:pt>
    <dgm:pt modelId="{595F211E-3949-4E84-A94A-86FB5458D9B7}" type="pres">
      <dgm:prSet presAssocID="{A7E96B56-F40F-47F7-803C-615D1ABC4EC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9D35E631-C865-4073-BC2F-B1A832A45807}" type="pres">
      <dgm:prSet presAssocID="{A7E96B56-F40F-47F7-803C-615D1ABC4ECF}" presName="spaceRect" presStyleCnt="0"/>
      <dgm:spPr/>
    </dgm:pt>
    <dgm:pt modelId="{0416E07E-3001-475F-BBAC-6CE849814DCE}" type="pres">
      <dgm:prSet presAssocID="{A7E96B56-F40F-47F7-803C-615D1ABC4ECF}" presName="textRect" presStyleLbl="revTx" presStyleIdx="0" presStyleCnt="4">
        <dgm:presLayoutVars>
          <dgm:chMax val="1"/>
          <dgm:chPref val="1"/>
        </dgm:presLayoutVars>
      </dgm:prSet>
      <dgm:spPr/>
    </dgm:pt>
    <dgm:pt modelId="{3664DF39-C1E0-4B16-B68B-1F98B01434CF}" type="pres">
      <dgm:prSet presAssocID="{4EFFE60B-4C74-4DE1-BBB9-4B4CB4DF09BB}" presName="sibTrans" presStyleCnt="0"/>
      <dgm:spPr/>
    </dgm:pt>
    <dgm:pt modelId="{294F4620-E039-47CB-B30F-937964492CD6}" type="pres">
      <dgm:prSet presAssocID="{1FC2E55B-C579-4478-8A9B-055A0DCF4734}" presName="compNode" presStyleCnt="0"/>
      <dgm:spPr/>
    </dgm:pt>
    <dgm:pt modelId="{955DED14-2F53-48C3-B24C-9DCEC73213C6}" type="pres">
      <dgm:prSet presAssocID="{1FC2E55B-C579-4478-8A9B-055A0DCF473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1EED3EEE-EFED-475A-B81B-77A1435F59B3}" type="pres">
      <dgm:prSet presAssocID="{1FC2E55B-C579-4478-8A9B-055A0DCF4734}" presName="spaceRect" presStyleCnt="0"/>
      <dgm:spPr/>
    </dgm:pt>
    <dgm:pt modelId="{AD8E7E5B-F13C-4CFB-B8E8-373982905EE0}" type="pres">
      <dgm:prSet presAssocID="{1FC2E55B-C579-4478-8A9B-055A0DCF4734}" presName="textRect" presStyleLbl="revTx" presStyleIdx="1" presStyleCnt="4">
        <dgm:presLayoutVars>
          <dgm:chMax val="1"/>
          <dgm:chPref val="1"/>
        </dgm:presLayoutVars>
      </dgm:prSet>
      <dgm:spPr/>
    </dgm:pt>
    <dgm:pt modelId="{728F252E-B5E1-46E9-89E9-08F35AFB0FC1}" type="pres">
      <dgm:prSet presAssocID="{2F6F3831-CC92-4D0A-B600-4B2C231D87AD}" presName="sibTrans" presStyleCnt="0"/>
      <dgm:spPr/>
    </dgm:pt>
    <dgm:pt modelId="{5BD9F403-1540-4678-A2C2-A72F8203B314}" type="pres">
      <dgm:prSet presAssocID="{804E8B8E-3A19-44A0-B12D-CF1BA4E5CD85}" presName="compNode" presStyleCnt="0"/>
      <dgm:spPr/>
    </dgm:pt>
    <dgm:pt modelId="{A36E6136-BFD3-493B-91D2-B6DDE10936FA}" type="pres">
      <dgm:prSet presAssocID="{804E8B8E-3A19-44A0-B12D-CF1BA4E5CD8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levision"/>
        </a:ext>
      </dgm:extLst>
    </dgm:pt>
    <dgm:pt modelId="{5ACCDAA6-992D-4B02-A056-E05ACE7B8F82}" type="pres">
      <dgm:prSet presAssocID="{804E8B8E-3A19-44A0-B12D-CF1BA4E5CD85}" presName="spaceRect" presStyleCnt="0"/>
      <dgm:spPr/>
    </dgm:pt>
    <dgm:pt modelId="{857DD740-29DF-4C23-8A8B-3ADC10CC50ED}" type="pres">
      <dgm:prSet presAssocID="{804E8B8E-3A19-44A0-B12D-CF1BA4E5CD85}" presName="textRect" presStyleLbl="revTx" presStyleIdx="2" presStyleCnt="4">
        <dgm:presLayoutVars>
          <dgm:chMax val="1"/>
          <dgm:chPref val="1"/>
        </dgm:presLayoutVars>
      </dgm:prSet>
      <dgm:spPr/>
    </dgm:pt>
    <dgm:pt modelId="{F7192EB3-F7DB-41E0-AC2B-ADA9CB05AEF7}" type="pres">
      <dgm:prSet presAssocID="{FD4F26FE-ACC5-4D7D-9805-5979A45DDBA4}" presName="sibTrans" presStyleCnt="0"/>
      <dgm:spPr/>
    </dgm:pt>
    <dgm:pt modelId="{CBB6E14E-B99D-4AE6-AD20-720BD0E953ED}" type="pres">
      <dgm:prSet presAssocID="{BCDC8A34-3E29-4F9F-864E-9E29D5C872BC}" presName="compNode" presStyleCnt="0"/>
      <dgm:spPr/>
    </dgm:pt>
    <dgm:pt modelId="{91347BE7-CD3F-4029-9EE1-8634FB808DD4}" type="pres">
      <dgm:prSet presAssocID="{BCDC8A34-3E29-4F9F-864E-9E29D5C872B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 with Pulse"/>
        </a:ext>
      </dgm:extLst>
    </dgm:pt>
    <dgm:pt modelId="{611EC8A6-9109-4672-A4CB-F341D1FB5599}" type="pres">
      <dgm:prSet presAssocID="{BCDC8A34-3E29-4F9F-864E-9E29D5C872BC}" presName="spaceRect" presStyleCnt="0"/>
      <dgm:spPr/>
    </dgm:pt>
    <dgm:pt modelId="{E82FF709-8585-4EB7-B5FE-851172D3E947}" type="pres">
      <dgm:prSet presAssocID="{BCDC8A34-3E29-4F9F-864E-9E29D5C872B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0827F0A-6A18-4474-9232-B4AF89DAB04B}" type="presOf" srcId="{A7E96B56-F40F-47F7-803C-615D1ABC4ECF}" destId="{0416E07E-3001-475F-BBAC-6CE849814DCE}" srcOrd="0" destOrd="0" presId="urn:microsoft.com/office/officeart/2018/2/layout/IconLabelList"/>
    <dgm:cxn modelId="{3CFD2D0C-DAC3-41BB-84F8-4840F38448C1}" type="presOf" srcId="{F118B161-CA14-48FC-8F4B-D202F6226198}" destId="{C36D42EA-CC4D-4E4E-8CD9-EDB9F6A5985C}" srcOrd="0" destOrd="0" presId="urn:microsoft.com/office/officeart/2018/2/layout/IconLabelList"/>
    <dgm:cxn modelId="{D46AEB0C-D7FE-45A2-B59A-880050215E01}" type="presOf" srcId="{BCDC8A34-3E29-4F9F-864E-9E29D5C872BC}" destId="{E82FF709-8585-4EB7-B5FE-851172D3E947}" srcOrd="0" destOrd="0" presId="urn:microsoft.com/office/officeart/2018/2/layout/IconLabelList"/>
    <dgm:cxn modelId="{650A4714-D655-473A-9456-2BD17D70C20B}" srcId="{F118B161-CA14-48FC-8F4B-D202F6226198}" destId="{BCDC8A34-3E29-4F9F-864E-9E29D5C872BC}" srcOrd="3" destOrd="0" parTransId="{A0A2AA05-599F-4DCE-8F10-15B951BCD124}" sibTransId="{D38F5C73-B833-4771-ACF2-ECBDFA216B4F}"/>
    <dgm:cxn modelId="{F47BDF34-9BA6-4B7D-9563-25092D97212A}" srcId="{F118B161-CA14-48FC-8F4B-D202F6226198}" destId="{1FC2E55B-C579-4478-8A9B-055A0DCF4734}" srcOrd="1" destOrd="0" parTransId="{E0C515B2-B02C-40F0-819C-6726B11F9085}" sibTransId="{2F6F3831-CC92-4D0A-B600-4B2C231D87AD}"/>
    <dgm:cxn modelId="{56ACDC3B-7DBB-46A5-A64A-7C2AB9EC9F50}" srcId="{F118B161-CA14-48FC-8F4B-D202F6226198}" destId="{A7E96B56-F40F-47F7-803C-615D1ABC4ECF}" srcOrd="0" destOrd="0" parTransId="{2B5E7B52-4C82-4048-9227-11875D76E17E}" sibTransId="{4EFFE60B-4C74-4DE1-BBB9-4B4CB4DF09BB}"/>
    <dgm:cxn modelId="{AFFAF288-0DB2-4F03-9CB4-3BA0123C5ED1}" srcId="{F118B161-CA14-48FC-8F4B-D202F6226198}" destId="{804E8B8E-3A19-44A0-B12D-CF1BA4E5CD85}" srcOrd="2" destOrd="0" parTransId="{33D82FEE-0EBD-4E45-8B3D-3A6A0B2CB61A}" sibTransId="{FD4F26FE-ACC5-4D7D-9805-5979A45DDBA4}"/>
    <dgm:cxn modelId="{EB61B1A7-B63F-4F1E-B381-A8CFE0F1D6A9}" type="presOf" srcId="{1FC2E55B-C579-4478-8A9B-055A0DCF4734}" destId="{AD8E7E5B-F13C-4CFB-B8E8-373982905EE0}" srcOrd="0" destOrd="0" presId="urn:microsoft.com/office/officeart/2018/2/layout/IconLabelList"/>
    <dgm:cxn modelId="{DE6C4EBC-9CBA-4052-AF20-48E5C948E403}" type="presOf" srcId="{804E8B8E-3A19-44A0-B12D-CF1BA4E5CD85}" destId="{857DD740-29DF-4C23-8A8B-3ADC10CC50ED}" srcOrd="0" destOrd="0" presId="urn:microsoft.com/office/officeart/2018/2/layout/IconLabelList"/>
    <dgm:cxn modelId="{3FC2E642-C062-4949-B758-E61768783A27}" type="presParOf" srcId="{C36D42EA-CC4D-4E4E-8CD9-EDB9F6A5985C}" destId="{EAFA3DCA-FE6C-4DC6-BB0B-607BE7D2CFAC}" srcOrd="0" destOrd="0" presId="urn:microsoft.com/office/officeart/2018/2/layout/IconLabelList"/>
    <dgm:cxn modelId="{52454F72-25DC-4714-BFFF-05B1F4F5DFAE}" type="presParOf" srcId="{EAFA3DCA-FE6C-4DC6-BB0B-607BE7D2CFAC}" destId="{595F211E-3949-4E84-A94A-86FB5458D9B7}" srcOrd="0" destOrd="0" presId="urn:microsoft.com/office/officeart/2018/2/layout/IconLabelList"/>
    <dgm:cxn modelId="{13F60D42-D065-462E-B269-6CB7E746688C}" type="presParOf" srcId="{EAFA3DCA-FE6C-4DC6-BB0B-607BE7D2CFAC}" destId="{9D35E631-C865-4073-BC2F-B1A832A45807}" srcOrd="1" destOrd="0" presId="urn:microsoft.com/office/officeart/2018/2/layout/IconLabelList"/>
    <dgm:cxn modelId="{CE5F0C46-345A-4AD4-B533-62D4765D152E}" type="presParOf" srcId="{EAFA3DCA-FE6C-4DC6-BB0B-607BE7D2CFAC}" destId="{0416E07E-3001-475F-BBAC-6CE849814DCE}" srcOrd="2" destOrd="0" presId="urn:microsoft.com/office/officeart/2018/2/layout/IconLabelList"/>
    <dgm:cxn modelId="{52E0A76F-AE62-43FA-8354-F4C178D81B4E}" type="presParOf" srcId="{C36D42EA-CC4D-4E4E-8CD9-EDB9F6A5985C}" destId="{3664DF39-C1E0-4B16-B68B-1F98B01434CF}" srcOrd="1" destOrd="0" presId="urn:microsoft.com/office/officeart/2018/2/layout/IconLabelList"/>
    <dgm:cxn modelId="{7A453515-A79B-4BD0-8898-FE72B5528423}" type="presParOf" srcId="{C36D42EA-CC4D-4E4E-8CD9-EDB9F6A5985C}" destId="{294F4620-E039-47CB-B30F-937964492CD6}" srcOrd="2" destOrd="0" presId="urn:microsoft.com/office/officeart/2018/2/layout/IconLabelList"/>
    <dgm:cxn modelId="{944E2325-A4BE-4F99-8A35-6EB091BF75A7}" type="presParOf" srcId="{294F4620-E039-47CB-B30F-937964492CD6}" destId="{955DED14-2F53-48C3-B24C-9DCEC73213C6}" srcOrd="0" destOrd="0" presId="urn:microsoft.com/office/officeart/2018/2/layout/IconLabelList"/>
    <dgm:cxn modelId="{24519600-20C7-42BD-AF86-750672F15A0A}" type="presParOf" srcId="{294F4620-E039-47CB-B30F-937964492CD6}" destId="{1EED3EEE-EFED-475A-B81B-77A1435F59B3}" srcOrd="1" destOrd="0" presId="urn:microsoft.com/office/officeart/2018/2/layout/IconLabelList"/>
    <dgm:cxn modelId="{B96FB89B-025C-47F5-B0DD-5B21B4B47024}" type="presParOf" srcId="{294F4620-E039-47CB-B30F-937964492CD6}" destId="{AD8E7E5B-F13C-4CFB-B8E8-373982905EE0}" srcOrd="2" destOrd="0" presId="urn:microsoft.com/office/officeart/2018/2/layout/IconLabelList"/>
    <dgm:cxn modelId="{F8BBA549-6E58-4273-93EA-9CEC8528FD8C}" type="presParOf" srcId="{C36D42EA-CC4D-4E4E-8CD9-EDB9F6A5985C}" destId="{728F252E-B5E1-46E9-89E9-08F35AFB0FC1}" srcOrd="3" destOrd="0" presId="urn:microsoft.com/office/officeart/2018/2/layout/IconLabelList"/>
    <dgm:cxn modelId="{61428258-907B-43E6-A54A-B3B1CD9B8519}" type="presParOf" srcId="{C36D42EA-CC4D-4E4E-8CD9-EDB9F6A5985C}" destId="{5BD9F403-1540-4678-A2C2-A72F8203B314}" srcOrd="4" destOrd="0" presId="urn:microsoft.com/office/officeart/2018/2/layout/IconLabelList"/>
    <dgm:cxn modelId="{804C1A1D-F0EB-43D5-BAE8-434587BA1D00}" type="presParOf" srcId="{5BD9F403-1540-4678-A2C2-A72F8203B314}" destId="{A36E6136-BFD3-493B-91D2-B6DDE10936FA}" srcOrd="0" destOrd="0" presId="urn:microsoft.com/office/officeart/2018/2/layout/IconLabelList"/>
    <dgm:cxn modelId="{2B464F70-1966-410F-83CD-9894AFEE80E1}" type="presParOf" srcId="{5BD9F403-1540-4678-A2C2-A72F8203B314}" destId="{5ACCDAA6-992D-4B02-A056-E05ACE7B8F82}" srcOrd="1" destOrd="0" presId="urn:microsoft.com/office/officeart/2018/2/layout/IconLabelList"/>
    <dgm:cxn modelId="{9FC9D7FD-A0E1-4E4E-8EA5-936D5A7B09B0}" type="presParOf" srcId="{5BD9F403-1540-4678-A2C2-A72F8203B314}" destId="{857DD740-29DF-4C23-8A8B-3ADC10CC50ED}" srcOrd="2" destOrd="0" presId="urn:microsoft.com/office/officeart/2018/2/layout/IconLabelList"/>
    <dgm:cxn modelId="{5F8E77BE-B4B6-4F91-984A-652353D03AC4}" type="presParOf" srcId="{C36D42EA-CC4D-4E4E-8CD9-EDB9F6A5985C}" destId="{F7192EB3-F7DB-41E0-AC2B-ADA9CB05AEF7}" srcOrd="5" destOrd="0" presId="urn:microsoft.com/office/officeart/2018/2/layout/IconLabelList"/>
    <dgm:cxn modelId="{7E3E2B85-3475-4F83-B1C5-6E80CCA87041}" type="presParOf" srcId="{C36D42EA-CC4D-4E4E-8CD9-EDB9F6A5985C}" destId="{CBB6E14E-B99D-4AE6-AD20-720BD0E953ED}" srcOrd="6" destOrd="0" presId="urn:microsoft.com/office/officeart/2018/2/layout/IconLabelList"/>
    <dgm:cxn modelId="{C76EE227-D874-4EF8-8997-004C4AAD782D}" type="presParOf" srcId="{CBB6E14E-B99D-4AE6-AD20-720BD0E953ED}" destId="{91347BE7-CD3F-4029-9EE1-8634FB808DD4}" srcOrd="0" destOrd="0" presId="urn:microsoft.com/office/officeart/2018/2/layout/IconLabelList"/>
    <dgm:cxn modelId="{54F7903B-3222-4EA4-93AF-4228AC2DA581}" type="presParOf" srcId="{CBB6E14E-B99D-4AE6-AD20-720BD0E953ED}" destId="{611EC8A6-9109-4672-A4CB-F341D1FB5599}" srcOrd="1" destOrd="0" presId="urn:microsoft.com/office/officeart/2018/2/layout/IconLabelList"/>
    <dgm:cxn modelId="{9FD3B740-3B21-4399-873B-77EBE202C478}" type="presParOf" srcId="{CBB6E14E-B99D-4AE6-AD20-720BD0E953ED}" destId="{E82FF709-8585-4EB7-B5FE-851172D3E94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D28A035-6DEA-4A22-B5BC-D2E7EC7CDD0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EA1E67C-BC50-41AD-B23C-5E7D552D53A5}">
      <dgm:prSet/>
      <dgm:spPr/>
      <dgm:t>
        <a:bodyPr/>
        <a:lstStyle/>
        <a:p>
          <a:pPr>
            <a:defRPr cap="all"/>
          </a:pPr>
          <a:r>
            <a:rPr lang="en-US"/>
            <a:t>1. Data written as electrons trapped in floating gate (0/1)</a:t>
          </a:r>
        </a:p>
      </dgm:t>
    </dgm:pt>
    <dgm:pt modelId="{FA843F02-999E-4A2A-B0E1-ECD18353EABC}" type="parTrans" cxnId="{92BD7F5F-F704-423E-8D05-F5880E7A3EED}">
      <dgm:prSet/>
      <dgm:spPr/>
      <dgm:t>
        <a:bodyPr/>
        <a:lstStyle/>
        <a:p>
          <a:endParaRPr lang="en-US"/>
        </a:p>
      </dgm:t>
    </dgm:pt>
    <dgm:pt modelId="{95C7D893-0970-4875-A2CA-2D2DF3A7A90E}" type="sibTrans" cxnId="{92BD7F5F-F704-423E-8D05-F5880E7A3EED}">
      <dgm:prSet/>
      <dgm:spPr/>
      <dgm:t>
        <a:bodyPr/>
        <a:lstStyle/>
        <a:p>
          <a:endParaRPr lang="en-US"/>
        </a:p>
      </dgm:t>
    </dgm:pt>
    <dgm:pt modelId="{209C64B6-1AE0-41A0-B716-68B123FC6805}">
      <dgm:prSet/>
      <dgm:spPr/>
      <dgm:t>
        <a:bodyPr/>
        <a:lstStyle/>
        <a:p>
          <a:pPr>
            <a:defRPr cap="all"/>
          </a:pPr>
          <a:r>
            <a:rPr lang="en-US"/>
            <a:t>2. Pages grouped into blocks; whole blocks erased before rewrite</a:t>
          </a:r>
        </a:p>
      </dgm:t>
    </dgm:pt>
    <dgm:pt modelId="{16DBE338-75DE-4932-B765-71E89B8A3E38}" type="parTrans" cxnId="{500D4352-2098-4F28-A14A-7A360364DBB5}">
      <dgm:prSet/>
      <dgm:spPr/>
      <dgm:t>
        <a:bodyPr/>
        <a:lstStyle/>
        <a:p>
          <a:endParaRPr lang="en-US"/>
        </a:p>
      </dgm:t>
    </dgm:pt>
    <dgm:pt modelId="{263755F1-657E-4CE6-A971-C1A47863DD8E}" type="sibTrans" cxnId="{500D4352-2098-4F28-A14A-7A360364DBB5}">
      <dgm:prSet/>
      <dgm:spPr/>
      <dgm:t>
        <a:bodyPr/>
        <a:lstStyle/>
        <a:p>
          <a:endParaRPr lang="en-US"/>
        </a:p>
      </dgm:t>
    </dgm:pt>
    <dgm:pt modelId="{BEE8F6E7-8EDD-4F42-BFAC-AFA31BCA0AF4}">
      <dgm:prSet/>
      <dgm:spPr/>
      <dgm:t>
        <a:bodyPr/>
        <a:lstStyle/>
        <a:p>
          <a:pPr>
            <a:defRPr cap="all"/>
          </a:pPr>
          <a:r>
            <a:rPr lang="en-US"/>
            <a:t>3. Controller manages wear‑levelling &amp; error correction</a:t>
          </a:r>
        </a:p>
      </dgm:t>
    </dgm:pt>
    <dgm:pt modelId="{38030919-1269-43F3-84BA-339FA7E92829}" type="parTrans" cxnId="{BA5A03C8-7B8A-4D7D-B8D7-31498AD02AC8}">
      <dgm:prSet/>
      <dgm:spPr/>
      <dgm:t>
        <a:bodyPr/>
        <a:lstStyle/>
        <a:p>
          <a:endParaRPr lang="en-US"/>
        </a:p>
      </dgm:t>
    </dgm:pt>
    <dgm:pt modelId="{13DA7B2F-61A1-4543-8829-67F17597EF5B}" type="sibTrans" cxnId="{BA5A03C8-7B8A-4D7D-B8D7-31498AD02AC8}">
      <dgm:prSet/>
      <dgm:spPr/>
      <dgm:t>
        <a:bodyPr/>
        <a:lstStyle/>
        <a:p>
          <a:endParaRPr lang="en-US"/>
        </a:p>
      </dgm:t>
    </dgm:pt>
    <dgm:pt modelId="{780AA19C-353A-40FB-BBD5-86E092DE8B5B}">
      <dgm:prSet/>
      <dgm:spPr/>
      <dgm:t>
        <a:bodyPr/>
        <a:lstStyle/>
        <a:p>
          <a:pPr>
            <a:defRPr cap="all"/>
          </a:pPr>
          <a:r>
            <a:rPr lang="en-US"/>
            <a:t>4. TRIM command cleans unused blocks to maintain speed</a:t>
          </a:r>
        </a:p>
      </dgm:t>
    </dgm:pt>
    <dgm:pt modelId="{24974DF1-8FA3-4C5F-9A7A-0C1E9A5F8E6E}" type="parTrans" cxnId="{7FFA4B7D-1B9D-4014-B386-82FC38C22CFF}">
      <dgm:prSet/>
      <dgm:spPr/>
      <dgm:t>
        <a:bodyPr/>
        <a:lstStyle/>
        <a:p>
          <a:endParaRPr lang="en-US"/>
        </a:p>
      </dgm:t>
    </dgm:pt>
    <dgm:pt modelId="{85808058-999A-4DF0-ABDF-6D3C1658EF8A}" type="sibTrans" cxnId="{7FFA4B7D-1B9D-4014-B386-82FC38C22CFF}">
      <dgm:prSet/>
      <dgm:spPr/>
      <dgm:t>
        <a:bodyPr/>
        <a:lstStyle/>
        <a:p>
          <a:endParaRPr lang="en-US"/>
        </a:p>
      </dgm:t>
    </dgm:pt>
    <dgm:pt modelId="{3849B95F-47B7-4EC0-BD5B-4270C45ED693}" type="pres">
      <dgm:prSet presAssocID="{8D28A035-6DEA-4A22-B5BC-D2E7EC7CDD02}" presName="root" presStyleCnt="0">
        <dgm:presLayoutVars>
          <dgm:dir/>
          <dgm:resizeHandles val="exact"/>
        </dgm:presLayoutVars>
      </dgm:prSet>
      <dgm:spPr/>
    </dgm:pt>
    <dgm:pt modelId="{427F4AFB-CD37-4638-9261-791256E9BF3E}" type="pres">
      <dgm:prSet presAssocID="{4EA1E67C-BC50-41AD-B23C-5E7D552D53A5}" presName="compNode" presStyleCnt="0"/>
      <dgm:spPr/>
    </dgm:pt>
    <dgm:pt modelId="{8FF1F651-989F-4C9A-8313-2A2342DDA2AB}" type="pres">
      <dgm:prSet presAssocID="{4EA1E67C-BC50-41AD-B23C-5E7D552D53A5}" presName="iconBgRect" presStyleLbl="bgShp" presStyleIdx="0" presStyleCnt="4"/>
      <dgm:spPr/>
    </dgm:pt>
    <dgm:pt modelId="{2894662B-718F-431C-AF82-A27690617883}" type="pres">
      <dgm:prSet presAssocID="{4EA1E67C-BC50-41AD-B23C-5E7D552D53A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D5D70F8C-1F74-47D8-BF47-E0CBFFEFA1CB}" type="pres">
      <dgm:prSet presAssocID="{4EA1E67C-BC50-41AD-B23C-5E7D552D53A5}" presName="spaceRect" presStyleCnt="0"/>
      <dgm:spPr/>
    </dgm:pt>
    <dgm:pt modelId="{3948B7F5-F444-40FC-B738-87292BB5D837}" type="pres">
      <dgm:prSet presAssocID="{4EA1E67C-BC50-41AD-B23C-5E7D552D53A5}" presName="textRect" presStyleLbl="revTx" presStyleIdx="0" presStyleCnt="4">
        <dgm:presLayoutVars>
          <dgm:chMax val="1"/>
          <dgm:chPref val="1"/>
        </dgm:presLayoutVars>
      </dgm:prSet>
      <dgm:spPr/>
    </dgm:pt>
    <dgm:pt modelId="{C7632761-16E7-46E4-9FDB-5B3798B56642}" type="pres">
      <dgm:prSet presAssocID="{95C7D893-0970-4875-A2CA-2D2DF3A7A90E}" presName="sibTrans" presStyleCnt="0"/>
      <dgm:spPr/>
    </dgm:pt>
    <dgm:pt modelId="{A956459A-3DB4-4246-ABB1-3AAF17EE6011}" type="pres">
      <dgm:prSet presAssocID="{209C64B6-1AE0-41A0-B716-68B123FC6805}" presName="compNode" presStyleCnt="0"/>
      <dgm:spPr/>
    </dgm:pt>
    <dgm:pt modelId="{0636E341-8C43-4892-9BE1-0F7255F536CA}" type="pres">
      <dgm:prSet presAssocID="{209C64B6-1AE0-41A0-B716-68B123FC6805}" presName="iconBgRect" presStyleLbl="bgShp" presStyleIdx="1" presStyleCnt="4"/>
      <dgm:spPr/>
    </dgm:pt>
    <dgm:pt modelId="{A828CEE8-F912-4831-AD16-A82ED96CFD7F}" type="pres">
      <dgm:prSet presAssocID="{209C64B6-1AE0-41A0-B716-68B123FC680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perclip"/>
        </a:ext>
      </dgm:extLst>
    </dgm:pt>
    <dgm:pt modelId="{7B352932-FF46-421F-B507-CB170539317D}" type="pres">
      <dgm:prSet presAssocID="{209C64B6-1AE0-41A0-B716-68B123FC6805}" presName="spaceRect" presStyleCnt="0"/>
      <dgm:spPr/>
    </dgm:pt>
    <dgm:pt modelId="{0337BF8F-82C8-4D6D-9FD3-68660B82512C}" type="pres">
      <dgm:prSet presAssocID="{209C64B6-1AE0-41A0-B716-68B123FC6805}" presName="textRect" presStyleLbl="revTx" presStyleIdx="1" presStyleCnt="4">
        <dgm:presLayoutVars>
          <dgm:chMax val="1"/>
          <dgm:chPref val="1"/>
        </dgm:presLayoutVars>
      </dgm:prSet>
      <dgm:spPr/>
    </dgm:pt>
    <dgm:pt modelId="{AA6E2851-BA1E-417E-BCB0-862395978E30}" type="pres">
      <dgm:prSet presAssocID="{263755F1-657E-4CE6-A971-C1A47863DD8E}" presName="sibTrans" presStyleCnt="0"/>
      <dgm:spPr/>
    </dgm:pt>
    <dgm:pt modelId="{C3257497-3FD7-4FC1-B244-EE7554B62234}" type="pres">
      <dgm:prSet presAssocID="{BEE8F6E7-8EDD-4F42-BFAC-AFA31BCA0AF4}" presName="compNode" presStyleCnt="0"/>
      <dgm:spPr/>
    </dgm:pt>
    <dgm:pt modelId="{34A2ADDB-F514-4071-8805-5D8044118139}" type="pres">
      <dgm:prSet presAssocID="{BEE8F6E7-8EDD-4F42-BFAC-AFA31BCA0AF4}" presName="iconBgRect" presStyleLbl="bgShp" presStyleIdx="2" presStyleCnt="4"/>
      <dgm:spPr/>
    </dgm:pt>
    <dgm:pt modelId="{95B252F7-ABA2-4551-BD75-64213B54846A}" type="pres">
      <dgm:prSet presAssocID="{BEE8F6E7-8EDD-4F42-BFAC-AFA31BCA0AF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C8E098F6-1BE5-40F7-A43D-595DE5FD0FC6}" type="pres">
      <dgm:prSet presAssocID="{BEE8F6E7-8EDD-4F42-BFAC-AFA31BCA0AF4}" presName="spaceRect" presStyleCnt="0"/>
      <dgm:spPr/>
    </dgm:pt>
    <dgm:pt modelId="{8661658B-EAC0-4B46-A89B-5D9CA0B43F03}" type="pres">
      <dgm:prSet presAssocID="{BEE8F6E7-8EDD-4F42-BFAC-AFA31BCA0AF4}" presName="textRect" presStyleLbl="revTx" presStyleIdx="2" presStyleCnt="4">
        <dgm:presLayoutVars>
          <dgm:chMax val="1"/>
          <dgm:chPref val="1"/>
        </dgm:presLayoutVars>
      </dgm:prSet>
      <dgm:spPr/>
    </dgm:pt>
    <dgm:pt modelId="{33C046CA-4205-4EBC-A5DF-ADD286D9F609}" type="pres">
      <dgm:prSet presAssocID="{13DA7B2F-61A1-4543-8829-67F17597EF5B}" presName="sibTrans" presStyleCnt="0"/>
      <dgm:spPr/>
    </dgm:pt>
    <dgm:pt modelId="{DB7E6DAF-8BE0-4522-8502-D490430229A7}" type="pres">
      <dgm:prSet presAssocID="{780AA19C-353A-40FB-BBD5-86E092DE8B5B}" presName="compNode" presStyleCnt="0"/>
      <dgm:spPr/>
    </dgm:pt>
    <dgm:pt modelId="{63308760-8387-4906-9510-22871D6B7B47}" type="pres">
      <dgm:prSet presAssocID="{780AA19C-353A-40FB-BBD5-86E092DE8B5B}" presName="iconBgRect" presStyleLbl="bgShp" presStyleIdx="3" presStyleCnt="4"/>
      <dgm:spPr/>
    </dgm:pt>
    <dgm:pt modelId="{DD4BD49F-8E7F-4B58-8DCF-62740A1D2A5C}" type="pres">
      <dgm:prSet presAssocID="{780AA19C-353A-40FB-BBD5-86E092DE8B5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24755BB0-E54F-4A0B-8051-7D7E0F3C76C9}" type="pres">
      <dgm:prSet presAssocID="{780AA19C-353A-40FB-BBD5-86E092DE8B5B}" presName="spaceRect" presStyleCnt="0"/>
      <dgm:spPr/>
    </dgm:pt>
    <dgm:pt modelId="{67D834E4-636C-45F4-85C9-149A2A59C0C5}" type="pres">
      <dgm:prSet presAssocID="{780AA19C-353A-40FB-BBD5-86E092DE8B5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F7F1B003-8555-45E8-8C86-8CD9775EEB51}" type="presOf" srcId="{780AA19C-353A-40FB-BBD5-86E092DE8B5B}" destId="{67D834E4-636C-45F4-85C9-149A2A59C0C5}" srcOrd="0" destOrd="0" presId="urn:microsoft.com/office/officeart/2018/5/layout/IconCircleLabelList"/>
    <dgm:cxn modelId="{F4D99539-9A17-4A35-9670-38E9B558A6B3}" type="presOf" srcId="{209C64B6-1AE0-41A0-B716-68B123FC6805}" destId="{0337BF8F-82C8-4D6D-9FD3-68660B82512C}" srcOrd="0" destOrd="0" presId="urn:microsoft.com/office/officeart/2018/5/layout/IconCircleLabelList"/>
    <dgm:cxn modelId="{92BD7F5F-F704-423E-8D05-F5880E7A3EED}" srcId="{8D28A035-6DEA-4A22-B5BC-D2E7EC7CDD02}" destId="{4EA1E67C-BC50-41AD-B23C-5E7D552D53A5}" srcOrd="0" destOrd="0" parTransId="{FA843F02-999E-4A2A-B0E1-ECD18353EABC}" sibTransId="{95C7D893-0970-4875-A2CA-2D2DF3A7A90E}"/>
    <dgm:cxn modelId="{79955F68-CB72-42AB-B56C-AE2ECD4EF444}" type="presOf" srcId="{BEE8F6E7-8EDD-4F42-BFAC-AFA31BCA0AF4}" destId="{8661658B-EAC0-4B46-A89B-5D9CA0B43F03}" srcOrd="0" destOrd="0" presId="urn:microsoft.com/office/officeart/2018/5/layout/IconCircleLabelList"/>
    <dgm:cxn modelId="{500D4352-2098-4F28-A14A-7A360364DBB5}" srcId="{8D28A035-6DEA-4A22-B5BC-D2E7EC7CDD02}" destId="{209C64B6-1AE0-41A0-B716-68B123FC6805}" srcOrd="1" destOrd="0" parTransId="{16DBE338-75DE-4932-B765-71E89B8A3E38}" sibTransId="{263755F1-657E-4CE6-A971-C1A47863DD8E}"/>
    <dgm:cxn modelId="{FDEB7074-67C3-4AC6-A27E-90502DF96E26}" type="presOf" srcId="{8D28A035-6DEA-4A22-B5BC-D2E7EC7CDD02}" destId="{3849B95F-47B7-4EC0-BD5B-4270C45ED693}" srcOrd="0" destOrd="0" presId="urn:microsoft.com/office/officeart/2018/5/layout/IconCircleLabelList"/>
    <dgm:cxn modelId="{7FFA4B7D-1B9D-4014-B386-82FC38C22CFF}" srcId="{8D28A035-6DEA-4A22-B5BC-D2E7EC7CDD02}" destId="{780AA19C-353A-40FB-BBD5-86E092DE8B5B}" srcOrd="3" destOrd="0" parTransId="{24974DF1-8FA3-4C5F-9A7A-0C1E9A5F8E6E}" sibTransId="{85808058-999A-4DF0-ABDF-6D3C1658EF8A}"/>
    <dgm:cxn modelId="{BA5A03C8-7B8A-4D7D-B8D7-31498AD02AC8}" srcId="{8D28A035-6DEA-4A22-B5BC-D2E7EC7CDD02}" destId="{BEE8F6E7-8EDD-4F42-BFAC-AFA31BCA0AF4}" srcOrd="2" destOrd="0" parTransId="{38030919-1269-43F3-84BA-339FA7E92829}" sibTransId="{13DA7B2F-61A1-4543-8829-67F17597EF5B}"/>
    <dgm:cxn modelId="{F8BBA5E8-3874-4D1F-B714-279F2AC37146}" type="presOf" srcId="{4EA1E67C-BC50-41AD-B23C-5E7D552D53A5}" destId="{3948B7F5-F444-40FC-B738-87292BB5D837}" srcOrd="0" destOrd="0" presId="urn:microsoft.com/office/officeart/2018/5/layout/IconCircleLabelList"/>
    <dgm:cxn modelId="{AE084C08-F70B-41D4-952A-E0EBCE449740}" type="presParOf" srcId="{3849B95F-47B7-4EC0-BD5B-4270C45ED693}" destId="{427F4AFB-CD37-4638-9261-791256E9BF3E}" srcOrd="0" destOrd="0" presId="urn:microsoft.com/office/officeart/2018/5/layout/IconCircleLabelList"/>
    <dgm:cxn modelId="{DD5576A3-60F7-496E-8DBD-19965731FC80}" type="presParOf" srcId="{427F4AFB-CD37-4638-9261-791256E9BF3E}" destId="{8FF1F651-989F-4C9A-8313-2A2342DDA2AB}" srcOrd="0" destOrd="0" presId="urn:microsoft.com/office/officeart/2018/5/layout/IconCircleLabelList"/>
    <dgm:cxn modelId="{B883734C-BE15-4BF2-BC97-E4B1D9756020}" type="presParOf" srcId="{427F4AFB-CD37-4638-9261-791256E9BF3E}" destId="{2894662B-718F-431C-AF82-A27690617883}" srcOrd="1" destOrd="0" presId="urn:microsoft.com/office/officeart/2018/5/layout/IconCircleLabelList"/>
    <dgm:cxn modelId="{8BD8C150-2B5E-4F1B-AFAF-8086370E9EC7}" type="presParOf" srcId="{427F4AFB-CD37-4638-9261-791256E9BF3E}" destId="{D5D70F8C-1F74-47D8-BF47-E0CBFFEFA1CB}" srcOrd="2" destOrd="0" presId="urn:microsoft.com/office/officeart/2018/5/layout/IconCircleLabelList"/>
    <dgm:cxn modelId="{7E26E4E2-AB6B-4599-B201-3236896B8A3C}" type="presParOf" srcId="{427F4AFB-CD37-4638-9261-791256E9BF3E}" destId="{3948B7F5-F444-40FC-B738-87292BB5D837}" srcOrd="3" destOrd="0" presId="urn:microsoft.com/office/officeart/2018/5/layout/IconCircleLabelList"/>
    <dgm:cxn modelId="{1A80D389-D10B-48EB-817A-9EC51CE37DAF}" type="presParOf" srcId="{3849B95F-47B7-4EC0-BD5B-4270C45ED693}" destId="{C7632761-16E7-46E4-9FDB-5B3798B56642}" srcOrd="1" destOrd="0" presId="urn:microsoft.com/office/officeart/2018/5/layout/IconCircleLabelList"/>
    <dgm:cxn modelId="{71F0620F-95D7-48B2-9DFB-473EF63687EE}" type="presParOf" srcId="{3849B95F-47B7-4EC0-BD5B-4270C45ED693}" destId="{A956459A-3DB4-4246-ABB1-3AAF17EE6011}" srcOrd="2" destOrd="0" presId="urn:microsoft.com/office/officeart/2018/5/layout/IconCircleLabelList"/>
    <dgm:cxn modelId="{B71F2F0C-1585-4C62-A4E5-D232FC0DE0D7}" type="presParOf" srcId="{A956459A-3DB4-4246-ABB1-3AAF17EE6011}" destId="{0636E341-8C43-4892-9BE1-0F7255F536CA}" srcOrd="0" destOrd="0" presId="urn:microsoft.com/office/officeart/2018/5/layout/IconCircleLabelList"/>
    <dgm:cxn modelId="{CD88A8EC-23C7-49C9-8942-1C63C7D0C4B3}" type="presParOf" srcId="{A956459A-3DB4-4246-ABB1-3AAF17EE6011}" destId="{A828CEE8-F912-4831-AD16-A82ED96CFD7F}" srcOrd="1" destOrd="0" presId="urn:microsoft.com/office/officeart/2018/5/layout/IconCircleLabelList"/>
    <dgm:cxn modelId="{6C09ABAC-9D71-49D3-BD77-50C7FD151F6E}" type="presParOf" srcId="{A956459A-3DB4-4246-ABB1-3AAF17EE6011}" destId="{7B352932-FF46-421F-B507-CB170539317D}" srcOrd="2" destOrd="0" presId="urn:microsoft.com/office/officeart/2018/5/layout/IconCircleLabelList"/>
    <dgm:cxn modelId="{13464269-BDD4-459E-BF9C-71BAAEA3FB08}" type="presParOf" srcId="{A956459A-3DB4-4246-ABB1-3AAF17EE6011}" destId="{0337BF8F-82C8-4D6D-9FD3-68660B82512C}" srcOrd="3" destOrd="0" presId="urn:microsoft.com/office/officeart/2018/5/layout/IconCircleLabelList"/>
    <dgm:cxn modelId="{6DBCE037-DCCF-43F2-AC50-B9EB354B1387}" type="presParOf" srcId="{3849B95F-47B7-4EC0-BD5B-4270C45ED693}" destId="{AA6E2851-BA1E-417E-BCB0-862395978E30}" srcOrd="3" destOrd="0" presId="urn:microsoft.com/office/officeart/2018/5/layout/IconCircleLabelList"/>
    <dgm:cxn modelId="{E899902B-C552-45C8-9F8B-9F120E953835}" type="presParOf" srcId="{3849B95F-47B7-4EC0-BD5B-4270C45ED693}" destId="{C3257497-3FD7-4FC1-B244-EE7554B62234}" srcOrd="4" destOrd="0" presId="urn:microsoft.com/office/officeart/2018/5/layout/IconCircleLabelList"/>
    <dgm:cxn modelId="{16E78446-64AC-4D44-BB06-10EA2B1482C8}" type="presParOf" srcId="{C3257497-3FD7-4FC1-B244-EE7554B62234}" destId="{34A2ADDB-F514-4071-8805-5D8044118139}" srcOrd="0" destOrd="0" presId="urn:microsoft.com/office/officeart/2018/5/layout/IconCircleLabelList"/>
    <dgm:cxn modelId="{7983F018-D3B3-4896-99B7-C8614DAB6F8E}" type="presParOf" srcId="{C3257497-3FD7-4FC1-B244-EE7554B62234}" destId="{95B252F7-ABA2-4551-BD75-64213B54846A}" srcOrd="1" destOrd="0" presId="urn:microsoft.com/office/officeart/2018/5/layout/IconCircleLabelList"/>
    <dgm:cxn modelId="{51FD5895-1021-4073-94C2-DE893B971A9A}" type="presParOf" srcId="{C3257497-3FD7-4FC1-B244-EE7554B62234}" destId="{C8E098F6-1BE5-40F7-A43D-595DE5FD0FC6}" srcOrd="2" destOrd="0" presId="urn:microsoft.com/office/officeart/2018/5/layout/IconCircleLabelList"/>
    <dgm:cxn modelId="{DBBE9070-D07A-483A-9C52-17D378E8C608}" type="presParOf" srcId="{C3257497-3FD7-4FC1-B244-EE7554B62234}" destId="{8661658B-EAC0-4B46-A89B-5D9CA0B43F03}" srcOrd="3" destOrd="0" presId="urn:microsoft.com/office/officeart/2018/5/layout/IconCircleLabelList"/>
    <dgm:cxn modelId="{BC42B8A7-7583-4EAB-A43D-921CE10D6541}" type="presParOf" srcId="{3849B95F-47B7-4EC0-BD5B-4270C45ED693}" destId="{33C046CA-4205-4EBC-A5DF-ADD286D9F609}" srcOrd="5" destOrd="0" presId="urn:microsoft.com/office/officeart/2018/5/layout/IconCircleLabelList"/>
    <dgm:cxn modelId="{73FBE94C-D111-4AC4-B1E3-2FF9512E9CEE}" type="presParOf" srcId="{3849B95F-47B7-4EC0-BD5B-4270C45ED693}" destId="{DB7E6DAF-8BE0-4522-8502-D490430229A7}" srcOrd="6" destOrd="0" presId="urn:microsoft.com/office/officeart/2018/5/layout/IconCircleLabelList"/>
    <dgm:cxn modelId="{3D2C4A2B-9355-435C-9D8F-F8F2D33357E6}" type="presParOf" srcId="{DB7E6DAF-8BE0-4522-8502-D490430229A7}" destId="{63308760-8387-4906-9510-22871D6B7B47}" srcOrd="0" destOrd="0" presId="urn:microsoft.com/office/officeart/2018/5/layout/IconCircleLabelList"/>
    <dgm:cxn modelId="{1F1DC175-BFA7-4D4B-9F04-3AC0C00D6A59}" type="presParOf" srcId="{DB7E6DAF-8BE0-4522-8502-D490430229A7}" destId="{DD4BD49F-8E7F-4B58-8DCF-62740A1D2A5C}" srcOrd="1" destOrd="0" presId="urn:microsoft.com/office/officeart/2018/5/layout/IconCircleLabelList"/>
    <dgm:cxn modelId="{245023AE-21B3-44E1-B1DA-BA8D98343858}" type="presParOf" srcId="{DB7E6DAF-8BE0-4522-8502-D490430229A7}" destId="{24755BB0-E54F-4A0B-8051-7D7E0F3C76C9}" srcOrd="2" destOrd="0" presId="urn:microsoft.com/office/officeart/2018/5/layout/IconCircleLabelList"/>
    <dgm:cxn modelId="{9F396C2F-69FF-48DC-B25B-7C0548636F1F}" type="presParOf" srcId="{DB7E6DAF-8BE0-4522-8502-D490430229A7}" destId="{67D834E4-636C-45F4-85C9-149A2A59C0C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84FF4A1-46F3-4365-AB86-0D448499454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03B03115-2824-4FDA-945F-89B7B920A418}">
      <dgm:prSet/>
      <dgm:spPr/>
      <dgm:t>
        <a:bodyPr/>
        <a:lstStyle/>
        <a:p>
          <a:r>
            <a:rPr lang="en-US"/>
            <a:t>Data encoded as pits and lands on disc surface</a:t>
          </a:r>
        </a:p>
      </dgm:t>
    </dgm:pt>
    <dgm:pt modelId="{F57155D2-E1E6-453F-822C-34B3F9D3D55B}" type="parTrans" cxnId="{FA066DDF-91BE-493A-B747-6B7C6FCDC1F0}">
      <dgm:prSet/>
      <dgm:spPr/>
      <dgm:t>
        <a:bodyPr/>
        <a:lstStyle/>
        <a:p>
          <a:endParaRPr lang="en-US"/>
        </a:p>
      </dgm:t>
    </dgm:pt>
    <dgm:pt modelId="{FB64DCCA-1968-48EB-9172-65AF329ABB76}" type="sibTrans" cxnId="{FA066DDF-91BE-493A-B747-6B7C6FCDC1F0}">
      <dgm:prSet/>
      <dgm:spPr/>
      <dgm:t>
        <a:bodyPr/>
        <a:lstStyle/>
        <a:p>
          <a:endParaRPr lang="en-US"/>
        </a:p>
      </dgm:t>
    </dgm:pt>
    <dgm:pt modelId="{9F9AB6CC-06EE-4F73-86BB-9E0B0B18CC1E}">
      <dgm:prSet/>
      <dgm:spPr/>
      <dgm:t>
        <a:bodyPr/>
        <a:lstStyle/>
        <a:p>
          <a:r>
            <a:rPr lang="en-US"/>
            <a:t>Laser reflects differently from pits vs lands (binary)</a:t>
          </a:r>
        </a:p>
      </dgm:t>
    </dgm:pt>
    <dgm:pt modelId="{8A8B48B9-8EC3-4F92-95FE-F20C7DC08822}" type="parTrans" cxnId="{47474B6F-DC96-4C82-9771-8F038C6B6C46}">
      <dgm:prSet/>
      <dgm:spPr/>
      <dgm:t>
        <a:bodyPr/>
        <a:lstStyle/>
        <a:p>
          <a:endParaRPr lang="en-US"/>
        </a:p>
      </dgm:t>
    </dgm:pt>
    <dgm:pt modelId="{0B4EAF82-E825-43CF-8C50-2551F517AD33}" type="sibTrans" cxnId="{47474B6F-DC96-4C82-9771-8F038C6B6C46}">
      <dgm:prSet/>
      <dgm:spPr/>
      <dgm:t>
        <a:bodyPr/>
        <a:lstStyle/>
        <a:p>
          <a:endParaRPr lang="en-US"/>
        </a:p>
      </dgm:t>
    </dgm:pt>
    <dgm:pt modelId="{90552CF1-75FC-4A5C-AA7C-541125D47712}">
      <dgm:prSet/>
      <dgm:spPr/>
      <dgm:t>
        <a:bodyPr/>
        <a:lstStyle/>
        <a:p>
          <a:r>
            <a:rPr lang="en-US"/>
            <a:t>Capacities: CD 700 MB, DVD 4.7 GB, Blu‑ray 25 GB</a:t>
          </a:r>
        </a:p>
      </dgm:t>
    </dgm:pt>
    <dgm:pt modelId="{EC656C77-DED9-4B52-929D-42DA4B53B85E}" type="parTrans" cxnId="{A7985AE2-C8AB-4D6D-989B-23A05332B980}">
      <dgm:prSet/>
      <dgm:spPr/>
      <dgm:t>
        <a:bodyPr/>
        <a:lstStyle/>
        <a:p>
          <a:endParaRPr lang="en-US"/>
        </a:p>
      </dgm:t>
    </dgm:pt>
    <dgm:pt modelId="{FFE13FAA-EF2A-47E6-B938-455D81105C53}" type="sibTrans" cxnId="{A7985AE2-C8AB-4D6D-989B-23A05332B980}">
      <dgm:prSet/>
      <dgm:spPr/>
      <dgm:t>
        <a:bodyPr/>
        <a:lstStyle/>
        <a:p>
          <a:endParaRPr lang="en-US"/>
        </a:p>
      </dgm:t>
    </dgm:pt>
    <dgm:pt modelId="{797EB5B3-B6E2-46CD-ADCD-D71A2E13640B}">
      <dgm:prSet/>
      <dgm:spPr/>
      <dgm:t>
        <a:bodyPr/>
        <a:lstStyle/>
        <a:p>
          <a:r>
            <a:rPr lang="en-US"/>
            <a:t>Cheap distribution, good archival life, slower and fragile</a:t>
          </a:r>
        </a:p>
      </dgm:t>
    </dgm:pt>
    <dgm:pt modelId="{8A6441F9-257F-4851-ADEB-87034F4B38F1}" type="parTrans" cxnId="{CADB1E6B-7A7D-4144-A0D6-F70E9FDA8C82}">
      <dgm:prSet/>
      <dgm:spPr/>
      <dgm:t>
        <a:bodyPr/>
        <a:lstStyle/>
        <a:p>
          <a:endParaRPr lang="en-US"/>
        </a:p>
      </dgm:t>
    </dgm:pt>
    <dgm:pt modelId="{8BAA2E25-A9A0-4F55-84B0-939C3CD53237}" type="sibTrans" cxnId="{CADB1E6B-7A7D-4144-A0D6-F70E9FDA8C82}">
      <dgm:prSet/>
      <dgm:spPr/>
      <dgm:t>
        <a:bodyPr/>
        <a:lstStyle/>
        <a:p>
          <a:endParaRPr lang="en-US"/>
        </a:p>
      </dgm:t>
    </dgm:pt>
    <dgm:pt modelId="{4999DCD1-22AA-4EAA-A2CB-F8716B956A75}" type="pres">
      <dgm:prSet presAssocID="{684FF4A1-46F3-4365-AB86-0D448499454A}" presName="root" presStyleCnt="0">
        <dgm:presLayoutVars>
          <dgm:dir/>
          <dgm:resizeHandles val="exact"/>
        </dgm:presLayoutVars>
      </dgm:prSet>
      <dgm:spPr/>
    </dgm:pt>
    <dgm:pt modelId="{A3C8C92E-377F-40AD-B283-C706843EC565}" type="pres">
      <dgm:prSet presAssocID="{03B03115-2824-4FDA-945F-89B7B920A418}" presName="compNode" presStyleCnt="0"/>
      <dgm:spPr/>
    </dgm:pt>
    <dgm:pt modelId="{7F190116-C25F-483D-B1AC-CBC6022D12F4}" type="pres">
      <dgm:prSet presAssocID="{03B03115-2824-4FDA-945F-89B7B920A41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4DC6782E-7FA0-413D-BE00-96328860456C}" type="pres">
      <dgm:prSet presAssocID="{03B03115-2824-4FDA-945F-89B7B920A418}" presName="spaceRect" presStyleCnt="0"/>
      <dgm:spPr/>
    </dgm:pt>
    <dgm:pt modelId="{8FA84095-73C1-4688-9328-9BC29ACBF6FF}" type="pres">
      <dgm:prSet presAssocID="{03B03115-2824-4FDA-945F-89B7B920A418}" presName="textRect" presStyleLbl="revTx" presStyleIdx="0" presStyleCnt="4">
        <dgm:presLayoutVars>
          <dgm:chMax val="1"/>
          <dgm:chPref val="1"/>
        </dgm:presLayoutVars>
      </dgm:prSet>
      <dgm:spPr/>
    </dgm:pt>
    <dgm:pt modelId="{24A96E24-E3C5-4543-AB88-F59D79ACD1BC}" type="pres">
      <dgm:prSet presAssocID="{FB64DCCA-1968-48EB-9172-65AF329ABB76}" presName="sibTrans" presStyleCnt="0"/>
      <dgm:spPr/>
    </dgm:pt>
    <dgm:pt modelId="{A6792A2A-804A-4100-BB76-C688B0343497}" type="pres">
      <dgm:prSet presAssocID="{9F9AB6CC-06EE-4F73-86BB-9E0B0B18CC1E}" presName="compNode" presStyleCnt="0"/>
      <dgm:spPr/>
    </dgm:pt>
    <dgm:pt modelId="{85E05E70-CF9B-42F2-8BC0-F9D7E0C28B0E}" type="pres">
      <dgm:prSet presAssocID="{9F9AB6CC-06EE-4F73-86BB-9E0B0B18CC1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nner"/>
        </a:ext>
      </dgm:extLst>
    </dgm:pt>
    <dgm:pt modelId="{E404716B-F13B-4B3A-8084-7FA3001BF500}" type="pres">
      <dgm:prSet presAssocID="{9F9AB6CC-06EE-4F73-86BB-9E0B0B18CC1E}" presName="spaceRect" presStyleCnt="0"/>
      <dgm:spPr/>
    </dgm:pt>
    <dgm:pt modelId="{E20140F7-25BF-4584-9E65-ABDF9E4D9B4F}" type="pres">
      <dgm:prSet presAssocID="{9F9AB6CC-06EE-4F73-86BB-9E0B0B18CC1E}" presName="textRect" presStyleLbl="revTx" presStyleIdx="1" presStyleCnt="4">
        <dgm:presLayoutVars>
          <dgm:chMax val="1"/>
          <dgm:chPref val="1"/>
        </dgm:presLayoutVars>
      </dgm:prSet>
      <dgm:spPr/>
    </dgm:pt>
    <dgm:pt modelId="{6BC8160F-ED00-4A3E-9C8B-A69EC59F49EC}" type="pres">
      <dgm:prSet presAssocID="{0B4EAF82-E825-43CF-8C50-2551F517AD33}" presName="sibTrans" presStyleCnt="0"/>
      <dgm:spPr/>
    </dgm:pt>
    <dgm:pt modelId="{C255645F-4B09-454A-A288-907039D846D1}" type="pres">
      <dgm:prSet presAssocID="{90552CF1-75FC-4A5C-AA7C-541125D47712}" presName="compNode" presStyleCnt="0"/>
      <dgm:spPr/>
    </dgm:pt>
    <dgm:pt modelId="{0EE55571-4039-4D8B-A300-FD74C14350D5}" type="pres">
      <dgm:prSet presAssocID="{90552CF1-75FC-4A5C-AA7C-541125D4771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tical disc"/>
        </a:ext>
      </dgm:extLst>
    </dgm:pt>
    <dgm:pt modelId="{08A8B412-7AF5-440F-9F97-FE93E697E720}" type="pres">
      <dgm:prSet presAssocID="{90552CF1-75FC-4A5C-AA7C-541125D47712}" presName="spaceRect" presStyleCnt="0"/>
      <dgm:spPr/>
    </dgm:pt>
    <dgm:pt modelId="{95F79845-F7AB-4A9C-A726-58288ED329A3}" type="pres">
      <dgm:prSet presAssocID="{90552CF1-75FC-4A5C-AA7C-541125D47712}" presName="textRect" presStyleLbl="revTx" presStyleIdx="2" presStyleCnt="4">
        <dgm:presLayoutVars>
          <dgm:chMax val="1"/>
          <dgm:chPref val="1"/>
        </dgm:presLayoutVars>
      </dgm:prSet>
      <dgm:spPr/>
    </dgm:pt>
    <dgm:pt modelId="{C633DE66-C2BC-43FC-B7F2-2246B6266428}" type="pres">
      <dgm:prSet presAssocID="{FFE13FAA-EF2A-47E6-B938-455D81105C53}" presName="sibTrans" presStyleCnt="0"/>
      <dgm:spPr/>
    </dgm:pt>
    <dgm:pt modelId="{F12B48E5-EFA6-4DF8-BDED-C156970A553C}" type="pres">
      <dgm:prSet presAssocID="{797EB5B3-B6E2-46CD-ADCD-D71A2E13640B}" presName="compNode" presStyleCnt="0"/>
      <dgm:spPr/>
    </dgm:pt>
    <dgm:pt modelId="{22FBF8D4-F2FB-4587-A64C-9E12CBAB4C1F}" type="pres">
      <dgm:prSet presAssocID="{797EB5B3-B6E2-46CD-ADCD-D71A2E13640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fe"/>
        </a:ext>
      </dgm:extLst>
    </dgm:pt>
    <dgm:pt modelId="{0AC8E93D-8A47-4DF9-99BD-63F5D4A72945}" type="pres">
      <dgm:prSet presAssocID="{797EB5B3-B6E2-46CD-ADCD-D71A2E13640B}" presName="spaceRect" presStyleCnt="0"/>
      <dgm:spPr/>
    </dgm:pt>
    <dgm:pt modelId="{2F73BDAF-E7E0-4A38-87E1-4082BB501177}" type="pres">
      <dgm:prSet presAssocID="{797EB5B3-B6E2-46CD-ADCD-D71A2E13640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EFF8200-69F5-4086-AC6C-47752260C60B}" type="presOf" srcId="{797EB5B3-B6E2-46CD-ADCD-D71A2E13640B}" destId="{2F73BDAF-E7E0-4A38-87E1-4082BB501177}" srcOrd="0" destOrd="0" presId="urn:microsoft.com/office/officeart/2018/2/layout/IconLabelList"/>
    <dgm:cxn modelId="{C56B4703-0F76-4F96-9250-F8EC0C9A48B0}" type="presOf" srcId="{90552CF1-75FC-4A5C-AA7C-541125D47712}" destId="{95F79845-F7AB-4A9C-A726-58288ED329A3}" srcOrd="0" destOrd="0" presId="urn:microsoft.com/office/officeart/2018/2/layout/IconLabelList"/>
    <dgm:cxn modelId="{B7D3570C-1948-4CC3-9EF6-275043DC1215}" type="presOf" srcId="{03B03115-2824-4FDA-945F-89B7B920A418}" destId="{8FA84095-73C1-4688-9328-9BC29ACBF6FF}" srcOrd="0" destOrd="0" presId="urn:microsoft.com/office/officeart/2018/2/layout/IconLabelList"/>
    <dgm:cxn modelId="{CADB1E6B-7A7D-4144-A0D6-F70E9FDA8C82}" srcId="{684FF4A1-46F3-4365-AB86-0D448499454A}" destId="{797EB5B3-B6E2-46CD-ADCD-D71A2E13640B}" srcOrd="3" destOrd="0" parTransId="{8A6441F9-257F-4851-ADEB-87034F4B38F1}" sibTransId="{8BAA2E25-A9A0-4F55-84B0-939C3CD53237}"/>
    <dgm:cxn modelId="{47474B6F-DC96-4C82-9771-8F038C6B6C46}" srcId="{684FF4A1-46F3-4365-AB86-0D448499454A}" destId="{9F9AB6CC-06EE-4F73-86BB-9E0B0B18CC1E}" srcOrd="1" destOrd="0" parTransId="{8A8B48B9-8EC3-4F92-95FE-F20C7DC08822}" sibTransId="{0B4EAF82-E825-43CF-8C50-2551F517AD33}"/>
    <dgm:cxn modelId="{698F029A-F523-4DAB-9A37-B9B90C71715F}" type="presOf" srcId="{9F9AB6CC-06EE-4F73-86BB-9E0B0B18CC1E}" destId="{E20140F7-25BF-4584-9E65-ABDF9E4D9B4F}" srcOrd="0" destOrd="0" presId="urn:microsoft.com/office/officeart/2018/2/layout/IconLabelList"/>
    <dgm:cxn modelId="{FA066DDF-91BE-493A-B747-6B7C6FCDC1F0}" srcId="{684FF4A1-46F3-4365-AB86-0D448499454A}" destId="{03B03115-2824-4FDA-945F-89B7B920A418}" srcOrd="0" destOrd="0" parTransId="{F57155D2-E1E6-453F-822C-34B3F9D3D55B}" sibTransId="{FB64DCCA-1968-48EB-9172-65AF329ABB76}"/>
    <dgm:cxn modelId="{A7985AE2-C8AB-4D6D-989B-23A05332B980}" srcId="{684FF4A1-46F3-4365-AB86-0D448499454A}" destId="{90552CF1-75FC-4A5C-AA7C-541125D47712}" srcOrd="2" destOrd="0" parTransId="{EC656C77-DED9-4B52-929D-42DA4B53B85E}" sibTransId="{FFE13FAA-EF2A-47E6-B938-455D81105C53}"/>
    <dgm:cxn modelId="{D3B6B7FE-64DF-4263-AA3D-6663D78B7207}" type="presOf" srcId="{684FF4A1-46F3-4365-AB86-0D448499454A}" destId="{4999DCD1-22AA-4EAA-A2CB-F8716B956A75}" srcOrd="0" destOrd="0" presId="urn:microsoft.com/office/officeart/2018/2/layout/IconLabelList"/>
    <dgm:cxn modelId="{FB5B14A5-11BC-4C31-8807-8AEA19BA1AEB}" type="presParOf" srcId="{4999DCD1-22AA-4EAA-A2CB-F8716B956A75}" destId="{A3C8C92E-377F-40AD-B283-C706843EC565}" srcOrd="0" destOrd="0" presId="urn:microsoft.com/office/officeart/2018/2/layout/IconLabelList"/>
    <dgm:cxn modelId="{9D854177-C2DE-4FA5-889E-EACC837309B5}" type="presParOf" srcId="{A3C8C92E-377F-40AD-B283-C706843EC565}" destId="{7F190116-C25F-483D-B1AC-CBC6022D12F4}" srcOrd="0" destOrd="0" presId="urn:microsoft.com/office/officeart/2018/2/layout/IconLabelList"/>
    <dgm:cxn modelId="{7DB6E055-BBAA-42B2-AB94-7200D3C8436F}" type="presParOf" srcId="{A3C8C92E-377F-40AD-B283-C706843EC565}" destId="{4DC6782E-7FA0-413D-BE00-96328860456C}" srcOrd="1" destOrd="0" presId="urn:microsoft.com/office/officeart/2018/2/layout/IconLabelList"/>
    <dgm:cxn modelId="{4A5E5B57-B1A1-4782-A553-9DED7273F767}" type="presParOf" srcId="{A3C8C92E-377F-40AD-B283-C706843EC565}" destId="{8FA84095-73C1-4688-9328-9BC29ACBF6FF}" srcOrd="2" destOrd="0" presId="urn:microsoft.com/office/officeart/2018/2/layout/IconLabelList"/>
    <dgm:cxn modelId="{E26E296B-C492-4137-8C94-99CA561268F9}" type="presParOf" srcId="{4999DCD1-22AA-4EAA-A2CB-F8716B956A75}" destId="{24A96E24-E3C5-4543-AB88-F59D79ACD1BC}" srcOrd="1" destOrd="0" presId="urn:microsoft.com/office/officeart/2018/2/layout/IconLabelList"/>
    <dgm:cxn modelId="{1528E375-A5D2-4866-BB1E-90A60B8C7309}" type="presParOf" srcId="{4999DCD1-22AA-4EAA-A2CB-F8716B956A75}" destId="{A6792A2A-804A-4100-BB76-C688B0343497}" srcOrd="2" destOrd="0" presId="urn:microsoft.com/office/officeart/2018/2/layout/IconLabelList"/>
    <dgm:cxn modelId="{24FF0841-DF7B-4321-B9C8-A61E4D8835C8}" type="presParOf" srcId="{A6792A2A-804A-4100-BB76-C688B0343497}" destId="{85E05E70-CF9B-42F2-8BC0-F9D7E0C28B0E}" srcOrd="0" destOrd="0" presId="urn:microsoft.com/office/officeart/2018/2/layout/IconLabelList"/>
    <dgm:cxn modelId="{4F478755-FC9D-448B-A2DF-398F3756FC99}" type="presParOf" srcId="{A6792A2A-804A-4100-BB76-C688B0343497}" destId="{E404716B-F13B-4B3A-8084-7FA3001BF500}" srcOrd="1" destOrd="0" presId="urn:microsoft.com/office/officeart/2018/2/layout/IconLabelList"/>
    <dgm:cxn modelId="{131F001E-AFD5-4A46-894F-FFB8294E9026}" type="presParOf" srcId="{A6792A2A-804A-4100-BB76-C688B0343497}" destId="{E20140F7-25BF-4584-9E65-ABDF9E4D9B4F}" srcOrd="2" destOrd="0" presId="urn:microsoft.com/office/officeart/2018/2/layout/IconLabelList"/>
    <dgm:cxn modelId="{08351748-A67C-4384-A0DB-84A5ABE7ADE2}" type="presParOf" srcId="{4999DCD1-22AA-4EAA-A2CB-F8716B956A75}" destId="{6BC8160F-ED00-4A3E-9C8B-A69EC59F49EC}" srcOrd="3" destOrd="0" presId="urn:microsoft.com/office/officeart/2018/2/layout/IconLabelList"/>
    <dgm:cxn modelId="{8D55C568-D390-40DA-97E1-2B8C6F7CA200}" type="presParOf" srcId="{4999DCD1-22AA-4EAA-A2CB-F8716B956A75}" destId="{C255645F-4B09-454A-A288-907039D846D1}" srcOrd="4" destOrd="0" presId="urn:microsoft.com/office/officeart/2018/2/layout/IconLabelList"/>
    <dgm:cxn modelId="{AC66231B-0FC8-4F51-92E9-04166824A56F}" type="presParOf" srcId="{C255645F-4B09-454A-A288-907039D846D1}" destId="{0EE55571-4039-4D8B-A300-FD74C14350D5}" srcOrd="0" destOrd="0" presId="urn:microsoft.com/office/officeart/2018/2/layout/IconLabelList"/>
    <dgm:cxn modelId="{13D5CF7B-EFDC-4028-9E2B-BBFBDA2C055D}" type="presParOf" srcId="{C255645F-4B09-454A-A288-907039D846D1}" destId="{08A8B412-7AF5-440F-9F97-FE93E697E720}" srcOrd="1" destOrd="0" presId="urn:microsoft.com/office/officeart/2018/2/layout/IconLabelList"/>
    <dgm:cxn modelId="{ACA82940-C060-418A-8C9B-F4F2824BC063}" type="presParOf" srcId="{C255645F-4B09-454A-A288-907039D846D1}" destId="{95F79845-F7AB-4A9C-A726-58288ED329A3}" srcOrd="2" destOrd="0" presId="urn:microsoft.com/office/officeart/2018/2/layout/IconLabelList"/>
    <dgm:cxn modelId="{5BC8F725-37C4-4EE3-9578-E91C5A811596}" type="presParOf" srcId="{4999DCD1-22AA-4EAA-A2CB-F8716B956A75}" destId="{C633DE66-C2BC-43FC-B7F2-2246B6266428}" srcOrd="5" destOrd="0" presId="urn:microsoft.com/office/officeart/2018/2/layout/IconLabelList"/>
    <dgm:cxn modelId="{55E900DE-E8AD-4FA6-B789-65D6561F9038}" type="presParOf" srcId="{4999DCD1-22AA-4EAA-A2CB-F8716B956A75}" destId="{F12B48E5-EFA6-4DF8-BDED-C156970A553C}" srcOrd="6" destOrd="0" presId="urn:microsoft.com/office/officeart/2018/2/layout/IconLabelList"/>
    <dgm:cxn modelId="{F8626175-18DF-4899-BDE1-8CFF3AD6CBB8}" type="presParOf" srcId="{F12B48E5-EFA6-4DF8-BDED-C156970A553C}" destId="{22FBF8D4-F2FB-4587-A64C-9E12CBAB4C1F}" srcOrd="0" destOrd="0" presId="urn:microsoft.com/office/officeart/2018/2/layout/IconLabelList"/>
    <dgm:cxn modelId="{C9DDF483-F2A8-48FF-95E3-22B5729330DA}" type="presParOf" srcId="{F12B48E5-EFA6-4DF8-BDED-C156970A553C}" destId="{0AC8E93D-8A47-4DF9-99BD-63F5D4A72945}" srcOrd="1" destOrd="0" presId="urn:microsoft.com/office/officeart/2018/2/layout/IconLabelList"/>
    <dgm:cxn modelId="{06E65AB4-96F6-4E9B-8C33-276A3D9959BB}" type="presParOf" srcId="{F12B48E5-EFA6-4DF8-BDED-C156970A553C}" destId="{2F73BDAF-E7E0-4A38-87E1-4082BB50117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411880A-8284-487E-A9DC-7D7F1DFD217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AA90D3D-158F-447A-906F-ECE7033781AD}">
      <dgm:prSet/>
      <dgm:spPr/>
      <dgm:t>
        <a:bodyPr/>
        <a:lstStyle/>
        <a:p>
          <a:pPr>
            <a:defRPr cap="all"/>
          </a:pPr>
          <a:r>
            <a:rPr lang="en-US"/>
            <a:t>1. Disc spins while laser focuses on spiral track</a:t>
          </a:r>
        </a:p>
      </dgm:t>
    </dgm:pt>
    <dgm:pt modelId="{A578FF93-8546-44ED-A0AD-D84DBD257ACF}" type="parTrans" cxnId="{DC6FDDF0-7961-4838-9BEC-08DE91425E97}">
      <dgm:prSet/>
      <dgm:spPr/>
      <dgm:t>
        <a:bodyPr/>
        <a:lstStyle/>
        <a:p>
          <a:endParaRPr lang="en-US"/>
        </a:p>
      </dgm:t>
    </dgm:pt>
    <dgm:pt modelId="{34CDA5C5-C714-4989-AA3F-4F4E3B194FF8}" type="sibTrans" cxnId="{DC6FDDF0-7961-4838-9BEC-08DE91425E97}">
      <dgm:prSet/>
      <dgm:spPr/>
      <dgm:t>
        <a:bodyPr/>
        <a:lstStyle/>
        <a:p>
          <a:endParaRPr lang="en-US"/>
        </a:p>
      </dgm:t>
    </dgm:pt>
    <dgm:pt modelId="{D491AAF3-B22E-42F0-A5AB-B78F410FACE1}">
      <dgm:prSet/>
      <dgm:spPr/>
      <dgm:t>
        <a:bodyPr/>
        <a:lstStyle/>
        <a:p>
          <a:pPr>
            <a:defRPr cap="all"/>
          </a:pPr>
          <a:r>
            <a:rPr lang="en-US"/>
            <a:t>2. Reflected light intensity changes at pits</a:t>
          </a:r>
        </a:p>
      </dgm:t>
    </dgm:pt>
    <dgm:pt modelId="{34C15420-6B79-4CF0-87EE-CD09BFA17E4F}" type="parTrans" cxnId="{F7779962-0F60-4AC1-BC8B-B938F9675158}">
      <dgm:prSet/>
      <dgm:spPr/>
      <dgm:t>
        <a:bodyPr/>
        <a:lstStyle/>
        <a:p>
          <a:endParaRPr lang="en-US"/>
        </a:p>
      </dgm:t>
    </dgm:pt>
    <dgm:pt modelId="{7C98ADE0-3638-4D50-A345-335672817408}" type="sibTrans" cxnId="{F7779962-0F60-4AC1-BC8B-B938F9675158}">
      <dgm:prSet/>
      <dgm:spPr/>
      <dgm:t>
        <a:bodyPr/>
        <a:lstStyle/>
        <a:p>
          <a:endParaRPr lang="en-US"/>
        </a:p>
      </dgm:t>
    </dgm:pt>
    <dgm:pt modelId="{55FD7163-9C72-4474-BD38-C222D03AE9FF}">
      <dgm:prSet/>
      <dgm:spPr/>
      <dgm:t>
        <a:bodyPr/>
        <a:lstStyle/>
        <a:p>
          <a:pPr>
            <a:defRPr cap="all"/>
          </a:pPr>
          <a:r>
            <a:rPr lang="en-US"/>
            <a:t>3. Sensor converts reflections into digital data for CPU</a:t>
          </a:r>
        </a:p>
      </dgm:t>
    </dgm:pt>
    <dgm:pt modelId="{CDA940AC-1BC2-4963-9772-813FF2EB4D9B}" type="parTrans" cxnId="{A0799BB9-EF8E-40BF-BA2A-8B1239DF44A4}">
      <dgm:prSet/>
      <dgm:spPr/>
      <dgm:t>
        <a:bodyPr/>
        <a:lstStyle/>
        <a:p>
          <a:endParaRPr lang="en-US"/>
        </a:p>
      </dgm:t>
    </dgm:pt>
    <dgm:pt modelId="{DF3A3E78-21F1-4E40-BA5E-E02C1730852C}" type="sibTrans" cxnId="{A0799BB9-EF8E-40BF-BA2A-8B1239DF44A4}">
      <dgm:prSet/>
      <dgm:spPr/>
      <dgm:t>
        <a:bodyPr/>
        <a:lstStyle/>
        <a:p>
          <a:endParaRPr lang="en-US"/>
        </a:p>
      </dgm:t>
    </dgm:pt>
    <dgm:pt modelId="{E72D20E2-3C2C-4C29-BDB9-2626FF677F86}" type="pres">
      <dgm:prSet presAssocID="{4411880A-8284-487E-A9DC-7D7F1DFD217C}" presName="root" presStyleCnt="0">
        <dgm:presLayoutVars>
          <dgm:dir/>
          <dgm:resizeHandles val="exact"/>
        </dgm:presLayoutVars>
      </dgm:prSet>
      <dgm:spPr/>
    </dgm:pt>
    <dgm:pt modelId="{C192076F-D125-41BF-9992-20682C739617}" type="pres">
      <dgm:prSet presAssocID="{EAA90D3D-158F-447A-906F-ECE7033781AD}" presName="compNode" presStyleCnt="0"/>
      <dgm:spPr/>
    </dgm:pt>
    <dgm:pt modelId="{385C3686-EC7E-4D4E-B494-D735A7EDD832}" type="pres">
      <dgm:prSet presAssocID="{EAA90D3D-158F-447A-906F-ECE7033781AD}" presName="iconBgRect" presStyleLbl="bgShp" presStyleIdx="0" presStyleCnt="3"/>
      <dgm:spPr/>
    </dgm:pt>
    <dgm:pt modelId="{217CA684-723F-4F64-AF8D-8089BC0B9D1D}" type="pres">
      <dgm:prSet presAssocID="{EAA90D3D-158F-447A-906F-ECE7033781A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tical disc"/>
        </a:ext>
      </dgm:extLst>
    </dgm:pt>
    <dgm:pt modelId="{4A7BF279-FF53-4100-85D1-5B2C79FFCDF2}" type="pres">
      <dgm:prSet presAssocID="{EAA90D3D-158F-447A-906F-ECE7033781AD}" presName="spaceRect" presStyleCnt="0"/>
      <dgm:spPr/>
    </dgm:pt>
    <dgm:pt modelId="{587CBF06-AC03-4A48-9220-823A33C0D29D}" type="pres">
      <dgm:prSet presAssocID="{EAA90D3D-158F-447A-906F-ECE7033781AD}" presName="textRect" presStyleLbl="revTx" presStyleIdx="0" presStyleCnt="3">
        <dgm:presLayoutVars>
          <dgm:chMax val="1"/>
          <dgm:chPref val="1"/>
        </dgm:presLayoutVars>
      </dgm:prSet>
      <dgm:spPr/>
    </dgm:pt>
    <dgm:pt modelId="{4C23CC45-6D5A-4015-BC16-8A2842EC722C}" type="pres">
      <dgm:prSet presAssocID="{34CDA5C5-C714-4989-AA3F-4F4E3B194FF8}" presName="sibTrans" presStyleCnt="0"/>
      <dgm:spPr/>
    </dgm:pt>
    <dgm:pt modelId="{3CD4B499-D32B-455E-A040-8AEB843099B9}" type="pres">
      <dgm:prSet presAssocID="{D491AAF3-B22E-42F0-A5AB-B78F410FACE1}" presName="compNode" presStyleCnt="0"/>
      <dgm:spPr/>
    </dgm:pt>
    <dgm:pt modelId="{FED1EF13-F2AB-4774-9C01-609F282FA5AC}" type="pres">
      <dgm:prSet presAssocID="{D491AAF3-B22E-42F0-A5AB-B78F410FACE1}" presName="iconBgRect" presStyleLbl="bgShp" presStyleIdx="1" presStyleCnt="3"/>
      <dgm:spPr/>
    </dgm:pt>
    <dgm:pt modelId="{C5AF83F0-6A6E-4B4A-9CE0-B92F5D9AA753}" type="pres">
      <dgm:prSet presAssocID="{D491AAF3-B22E-42F0-A5AB-B78F410FACE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n"/>
        </a:ext>
      </dgm:extLst>
    </dgm:pt>
    <dgm:pt modelId="{4731A273-2DF5-486A-9CD8-4497C555422C}" type="pres">
      <dgm:prSet presAssocID="{D491AAF3-B22E-42F0-A5AB-B78F410FACE1}" presName="spaceRect" presStyleCnt="0"/>
      <dgm:spPr/>
    </dgm:pt>
    <dgm:pt modelId="{D7128D33-E1FA-4B9C-BC5A-9A80933CD0DB}" type="pres">
      <dgm:prSet presAssocID="{D491AAF3-B22E-42F0-A5AB-B78F410FACE1}" presName="textRect" presStyleLbl="revTx" presStyleIdx="1" presStyleCnt="3">
        <dgm:presLayoutVars>
          <dgm:chMax val="1"/>
          <dgm:chPref val="1"/>
        </dgm:presLayoutVars>
      </dgm:prSet>
      <dgm:spPr/>
    </dgm:pt>
    <dgm:pt modelId="{36B059B0-ECC6-40FE-9FE0-2BDC34FAE3DB}" type="pres">
      <dgm:prSet presAssocID="{7C98ADE0-3638-4D50-A345-335672817408}" presName="sibTrans" presStyleCnt="0"/>
      <dgm:spPr/>
    </dgm:pt>
    <dgm:pt modelId="{0397A105-FF4A-48F5-92EF-8FA1451FAE10}" type="pres">
      <dgm:prSet presAssocID="{55FD7163-9C72-4474-BD38-C222D03AE9FF}" presName="compNode" presStyleCnt="0"/>
      <dgm:spPr/>
    </dgm:pt>
    <dgm:pt modelId="{8E685C70-216F-40AF-904F-3F9D8161F432}" type="pres">
      <dgm:prSet presAssocID="{55FD7163-9C72-4474-BD38-C222D03AE9FF}" presName="iconBgRect" presStyleLbl="bgShp" presStyleIdx="2" presStyleCnt="3"/>
      <dgm:spPr/>
    </dgm:pt>
    <dgm:pt modelId="{B464DF0A-E100-474D-9EDC-DDDBE7C15CD7}" type="pres">
      <dgm:prSet presAssocID="{55FD7163-9C72-4474-BD38-C222D03AE9F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22DF2741-B1BF-4D3F-9AE1-E08E5C02D700}" type="pres">
      <dgm:prSet presAssocID="{55FD7163-9C72-4474-BD38-C222D03AE9FF}" presName="spaceRect" presStyleCnt="0"/>
      <dgm:spPr/>
    </dgm:pt>
    <dgm:pt modelId="{DC6AF0FA-76C6-4EEE-9B75-16658418F251}" type="pres">
      <dgm:prSet presAssocID="{55FD7163-9C72-4474-BD38-C222D03AE9FF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697DE0A-4640-4A47-A27E-A4FE6B5FF12F}" type="presOf" srcId="{EAA90D3D-158F-447A-906F-ECE7033781AD}" destId="{587CBF06-AC03-4A48-9220-823A33C0D29D}" srcOrd="0" destOrd="0" presId="urn:microsoft.com/office/officeart/2018/5/layout/IconCircleLabelList"/>
    <dgm:cxn modelId="{212B0E2A-A6CC-4C54-AB5B-C2A9C8BD4E2C}" type="presOf" srcId="{4411880A-8284-487E-A9DC-7D7F1DFD217C}" destId="{E72D20E2-3C2C-4C29-BDB9-2626FF677F86}" srcOrd="0" destOrd="0" presId="urn:microsoft.com/office/officeart/2018/5/layout/IconCircleLabelList"/>
    <dgm:cxn modelId="{F7779962-0F60-4AC1-BC8B-B938F9675158}" srcId="{4411880A-8284-487E-A9DC-7D7F1DFD217C}" destId="{D491AAF3-B22E-42F0-A5AB-B78F410FACE1}" srcOrd="1" destOrd="0" parTransId="{34C15420-6B79-4CF0-87EE-CD09BFA17E4F}" sibTransId="{7C98ADE0-3638-4D50-A345-335672817408}"/>
    <dgm:cxn modelId="{4C1D58AB-E442-4019-A178-E0A754294EE2}" type="presOf" srcId="{55FD7163-9C72-4474-BD38-C222D03AE9FF}" destId="{DC6AF0FA-76C6-4EEE-9B75-16658418F251}" srcOrd="0" destOrd="0" presId="urn:microsoft.com/office/officeart/2018/5/layout/IconCircleLabelList"/>
    <dgm:cxn modelId="{A0799BB9-EF8E-40BF-BA2A-8B1239DF44A4}" srcId="{4411880A-8284-487E-A9DC-7D7F1DFD217C}" destId="{55FD7163-9C72-4474-BD38-C222D03AE9FF}" srcOrd="2" destOrd="0" parTransId="{CDA940AC-1BC2-4963-9772-813FF2EB4D9B}" sibTransId="{DF3A3E78-21F1-4E40-BA5E-E02C1730852C}"/>
    <dgm:cxn modelId="{2E4207E0-37B8-4D0B-B5BB-E126DB08207F}" type="presOf" srcId="{D491AAF3-B22E-42F0-A5AB-B78F410FACE1}" destId="{D7128D33-E1FA-4B9C-BC5A-9A80933CD0DB}" srcOrd="0" destOrd="0" presId="urn:microsoft.com/office/officeart/2018/5/layout/IconCircleLabelList"/>
    <dgm:cxn modelId="{DC6FDDF0-7961-4838-9BEC-08DE91425E97}" srcId="{4411880A-8284-487E-A9DC-7D7F1DFD217C}" destId="{EAA90D3D-158F-447A-906F-ECE7033781AD}" srcOrd="0" destOrd="0" parTransId="{A578FF93-8546-44ED-A0AD-D84DBD257ACF}" sibTransId="{34CDA5C5-C714-4989-AA3F-4F4E3B194FF8}"/>
    <dgm:cxn modelId="{9B275501-EC81-4A42-B0C5-F9940735A3EC}" type="presParOf" srcId="{E72D20E2-3C2C-4C29-BDB9-2626FF677F86}" destId="{C192076F-D125-41BF-9992-20682C739617}" srcOrd="0" destOrd="0" presId="urn:microsoft.com/office/officeart/2018/5/layout/IconCircleLabelList"/>
    <dgm:cxn modelId="{D9F3D384-CDAD-4838-8D27-EF268C877D4C}" type="presParOf" srcId="{C192076F-D125-41BF-9992-20682C739617}" destId="{385C3686-EC7E-4D4E-B494-D735A7EDD832}" srcOrd="0" destOrd="0" presId="urn:microsoft.com/office/officeart/2018/5/layout/IconCircleLabelList"/>
    <dgm:cxn modelId="{98C0A82A-6DDF-47D3-8FD7-7A402C3AB5B8}" type="presParOf" srcId="{C192076F-D125-41BF-9992-20682C739617}" destId="{217CA684-723F-4F64-AF8D-8089BC0B9D1D}" srcOrd="1" destOrd="0" presId="urn:microsoft.com/office/officeart/2018/5/layout/IconCircleLabelList"/>
    <dgm:cxn modelId="{ADA71C4D-3974-4698-9463-8B52F5C4E271}" type="presParOf" srcId="{C192076F-D125-41BF-9992-20682C739617}" destId="{4A7BF279-FF53-4100-85D1-5B2C79FFCDF2}" srcOrd="2" destOrd="0" presId="urn:microsoft.com/office/officeart/2018/5/layout/IconCircleLabelList"/>
    <dgm:cxn modelId="{6D002EF2-360C-48CC-B0E8-5D8F8ACAD2FC}" type="presParOf" srcId="{C192076F-D125-41BF-9992-20682C739617}" destId="{587CBF06-AC03-4A48-9220-823A33C0D29D}" srcOrd="3" destOrd="0" presId="urn:microsoft.com/office/officeart/2018/5/layout/IconCircleLabelList"/>
    <dgm:cxn modelId="{9A87F205-E5F1-4E48-A575-F0EA41F415DE}" type="presParOf" srcId="{E72D20E2-3C2C-4C29-BDB9-2626FF677F86}" destId="{4C23CC45-6D5A-4015-BC16-8A2842EC722C}" srcOrd="1" destOrd="0" presId="urn:microsoft.com/office/officeart/2018/5/layout/IconCircleLabelList"/>
    <dgm:cxn modelId="{F38A6FC1-CBAA-428D-8CA7-672A745619A3}" type="presParOf" srcId="{E72D20E2-3C2C-4C29-BDB9-2626FF677F86}" destId="{3CD4B499-D32B-455E-A040-8AEB843099B9}" srcOrd="2" destOrd="0" presId="urn:microsoft.com/office/officeart/2018/5/layout/IconCircleLabelList"/>
    <dgm:cxn modelId="{AF1B7D0F-4F31-4892-A786-26B8BE7A820B}" type="presParOf" srcId="{3CD4B499-D32B-455E-A040-8AEB843099B9}" destId="{FED1EF13-F2AB-4774-9C01-609F282FA5AC}" srcOrd="0" destOrd="0" presId="urn:microsoft.com/office/officeart/2018/5/layout/IconCircleLabelList"/>
    <dgm:cxn modelId="{04636AA5-13CF-4D21-B9D6-D05B28A8970D}" type="presParOf" srcId="{3CD4B499-D32B-455E-A040-8AEB843099B9}" destId="{C5AF83F0-6A6E-4B4A-9CE0-B92F5D9AA753}" srcOrd="1" destOrd="0" presId="urn:microsoft.com/office/officeart/2018/5/layout/IconCircleLabelList"/>
    <dgm:cxn modelId="{5AAC0A4E-C3C4-438F-890F-B6775EAD723D}" type="presParOf" srcId="{3CD4B499-D32B-455E-A040-8AEB843099B9}" destId="{4731A273-2DF5-486A-9CD8-4497C555422C}" srcOrd="2" destOrd="0" presId="urn:microsoft.com/office/officeart/2018/5/layout/IconCircleLabelList"/>
    <dgm:cxn modelId="{4A159AF2-28CD-4B97-9848-39BA7BF0451E}" type="presParOf" srcId="{3CD4B499-D32B-455E-A040-8AEB843099B9}" destId="{D7128D33-E1FA-4B9C-BC5A-9A80933CD0DB}" srcOrd="3" destOrd="0" presId="urn:microsoft.com/office/officeart/2018/5/layout/IconCircleLabelList"/>
    <dgm:cxn modelId="{7EEBBEA4-84F3-4B0B-95AA-59C31B9520AD}" type="presParOf" srcId="{E72D20E2-3C2C-4C29-BDB9-2626FF677F86}" destId="{36B059B0-ECC6-40FE-9FE0-2BDC34FAE3DB}" srcOrd="3" destOrd="0" presId="urn:microsoft.com/office/officeart/2018/5/layout/IconCircleLabelList"/>
    <dgm:cxn modelId="{201496C5-4A48-47F9-BC90-1C61E247E668}" type="presParOf" srcId="{E72D20E2-3C2C-4C29-BDB9-2626FF677F86}" destId="{0397A105-FF4A-48F5-92EF-8FA1451FAE10}" srcOrd="4" destOrd="0" presId="urn:microsoft.com/office/officeart/2018/5/layout/IconCircleLabelList"/>
    <dgm:cxn modelId="{6ECBE83E-250E-400A-AC87-97045B127652}" type="presParOf" srcId="{0397A105-FF4A-48F5-92EF-8FA1451FAE10}" destId="{8E685C70-216F-40AF-904F-3F9D8161F432}" srcOrd="0" destOrd="0" presId="urn:microsoft.com/office/officeart/2018/5/layout/IconCircleLabelList"/>
    <dgm:cxn modelId="{EFE81928-1858-49D4-BCA3-82D16F08D7C6}" type="presParOf" srcId="{0397A105-FF4A-48F5-92EF-8FA1451FAE10}" destId="{B464DF0A-E100-474D-9EDC-DDDBE7C15CD7}" srcOrd="1" destOrd="0" presId="urn:microsoft.com/office/officeart/2018/5/layout/IconCircleLabelList"/>
    <dgm:cxn modelId="{E588492A-D765-46B1-8B2A-EC18F0C5B3F2}" type="presParOf" srcId="{0397A105-FF4A-48F5-92EF-8FA1451FAE10}" destId="{22DF2741-B1BF-4D3F-9AE1-E08E5C02D700}" srcOrd="2" destOrd="0" presId="urn:microsoft.com/office/officeart/2018/5/layout/IconCircleLabelList"/>
    <dgm:cxn modelId="{2BC4117B-6A07-4116-BC25-35F53E62BCC9}" type="presParOf" srcId="{0397A105-FF4A-48F5-92EF-8FA1451FAE10}" destId="{DC6AF0FA-76C6-4EEE-9B75-16658418F25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2A70A83-3D4A-4D7A-89D8-4E1FBDD48D1F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1B794193-1B74-4E10-BD44-8352F856A849}">
      <dgm:prSet/>
      <dgm:spPr/>
      <dgm:t>
        <a:bodyPr/>
        <a:lstStyle/>
        <a:p>
          <a:r>
            <a:rPr lang="en-US"/>
            <a:t>Speed: SSD &gt; HDD &gt;&gt; Optical</a:t>
          </a:r>
        </a:p>
      </dgm:t>
    </dgm:pt>
    <dgm:pt modelId="{AB7E2CF4-8D8C-4DEB-A648-0B4697031A1C}" type="parTrans" cxnId="{A6539E2B-4C2A-46E8-954B-920083E00BBA}">
      <dgm:prSet/>
      <dgm:spPr/>
      <dgm:t>
        <a:bodyPr/>
        <a:lstStyle/>
        <a:p>
          <a:endParaRPr lang="en-US"/>
        </a:p>
      </dgm:t>
    </dgm:pt>
    <dgm:pt modelId="{BEB4F797-8827-433D-A1E5-7708098DE0BB}" type="sibTrans" cxnId="{A6539E2B-4C2A-46E8-954B-920083E00BBA}">
      <dgm:prSet/>
      <dgm:spPr/>
      <dgm:t>
        <a:bodyPr/>
        <a:lstStyle/>
        <a:p>
          <a:endParaRPr lang="en-US"/>
        </a:p>
      </dgm:t>
    </dgm:pt>
    <dgm:pt modelId="{A6876820-5A29-4F04-AE49-1657D196BEE5}">
      <dgm:prSet/>
      <dgm:spPr/>
      <dgm:t>
        <a:bodyPr/>
        <a:lstStyle/>
        <a:p>
          <a:r>
            <a:rPr lang="en-US"/>
            <a:t>Capacity: HDD (multi‑TB) &gt; SSD &gt; Optical</a:t>
          </a:r>
        </a:p>
      </dgm:t>
    </dgm:pt>
    <dgm:pt modelId="{C2689E1D-8C50-4765-AB94-B3B8704417F9}" type="parTrans" cxnId="{D1CE16BA-C66A-4BC5-81FB-2DEC850F47BB}">
      <dgm:prSet/>
      <dgm:spPr/>
      <dgm:t>
        <a:bodyPr/>
        <a:lstStyle/>
        <a:p>
          <a:endParaRPr lang="en-US"/>
        </a:p>
      </dgm:t>
    </dgm:pt>
    <dgm:pt modelId="{C5EE7EE4-EA7C-47D5-B9BB-089D9EFE95CE}" type="sibTrans" cxnId="{D1CE16BA-C66A-4BC5-81FB-2DEC850F47BB}">
      <dgm:prSet/>
      <dgm:spPr/>
      <dgm:t>
        <a:bodyPr/>
        <a:lstStyle/>
        <a:p>
          <a:endParaRPr lang="en-US"/>
        </a:p>
      </dgm:t>
    </dgm:pt>
    <dgm:pt modelId="{63421C19-FBCA-4E9A-8DDC-D6973C1FB865}">
      <dgm:prSet/>
      <dgm:spPr/>
      <dgm:t>
        <a:bodyPr/>
        <a:lstStyle/>
        <a:p>
          <a:r>
            <a:rPr lang="en-US"/>
            <a:t>Cost per GB: HDD cheapest, SSD moderate, Optical highest</a:t>
          </a:r>
        </a:p>
      </dgm:t>
    </dgm:pt>
    <dgm:pt modelId="{EB65973D-5B05-4063-B7DD-6468BD4E09AA}" type="parTrans" cxnId="{9808DBC4-3568-4985-B409-26224F7A1D44}">
      <dgm:prSet/>
      <dgm:spPr/>
      <dgm:t>
        <a:bodyPr/>
        <a:lstStyle/>
        <a:p>
          <a:endParaRPr lang="en-US"/>
        </a:p>
      </dgm:t>
    </dgm:pt>
    <dgm:pt modelId="{1EE97A3D-F0B1-435F-A1C9-20487E65AFF3}" type="sibTrans" cxnId="{9808DBC4-3568-4985-B409-26224F7A1D44}">
      <dgm:prSet/>
      <dgm:spPr/>
      <dgm:t>
        <a:bodyPr/>
        <a:lstStyle/>
        <a:p>
          <a:endParaRPr lang="en-US"/>
        </a:p>
      </dgm:t>
    </dgm:pt>
    <dgm:pt modelId="{0BB33946-3A9B-4031-BE32-1E1EBE7109A7}">
      <dgm:prSet/>
      <dgm:spPr/>
      <dgm:t>
        <a:bodyPr/>
        <a:lstStyle/>
        <a:p>
          <a:r>
            <a:rPr lang="en-US"/>
            <a:t>Durability: SSD robust, HDD mechanical, Optical scratch‑sensitive</a:t>
          </a:r>
        </a:p>
      </dgm:t>
    </dgm:pt>
    <dgm:pt modelId="{B5789BB5-A9ED-490B-946A-98BF9460E3C0}" type="parTrans" cxnId="{4CF95B6E-BFC1-4EA9-AFBA-58003D574C74}">
      <dgm:prSet/>
      <dgm:spPr/>
      <dgm:t>
        <a:bodyPr/>
        <a:lstStyle/>
        <a:p>
          <a:endParaRPr lang="en-US"/>
        </a:p>
      </dgm:t>
    </dgm:pt>
    <dgm:pt modelId="{D5DAD4EE-6CDD-4FC2-8BFD-8F592776F99E}" type="sibTrans" cxnId="{4CF95B6E-BFC1-4EA9-AFBA-58003D574C74}">
      <dgm:prSet/>
      <dgm:spPr/>
      <dgm:t>
        <a:bodyPr/>
        <a:lstStyle/>
        <a:p>
          <a:endParaRPr lang="en-US"/>
        </a:p>
      </dgm:t>
    </dgm:pt>
    <dgm:pt modelId="{014DDA35-2260-417A-AD88-47728D078D9E}" type="pres">
      <dgm:prSet presAssocID="{92A70A83-3D4A-4D7A-89D8-4E1FBDD48D1F}" presName="root" presStyleCnt="0">
        <dgm:presLayoutVars>
          <dgm:dir/>
          <dgm:resizeHandles val="exact"/>
        </dgm:presLayoutVars>
      </dgm:prSet>
      <dgm:spPr/>
    </dgm:pt>
    <dgm:pt modelId="{64F68CFD-D49F-4ED1-B99E-F66030F55CD7}" type="pres">
      <dgm:prSet presAssocID="{92A70A83-3D4A-4D7A-89D8-4E1FBDD48D1F}" presName="container" presStyleCnt="0">
        <dgm:presLayoutVars>
          <dgm:dir/>
          <dgm:resizeHandles val="exact"/>
        </dgm:presLayoutVars>
      </dgm:prSet>
      <dgm:spPr/>
    </dgm:pt>
    <dgm:pt modelId="{C48A3265-8DA2-4F07-B2C7-E6E576FD0C26}" type="pres">
      <dgm:prSet presAssocID="{1B794193-1B74-4E10-BD44-8352F856A849}" presName="compNode" presStyleCnt="0"/>
      <dgm:spPr/>
    </dgm:pt>
    <dgm:pt modelId="{8ED53D96-EADF-427C-B471-0DE2ECAD37A2}" type="pres">
      <dgm:prSet presAssocID="{1B794193-1B74-4E10-BD44-8352F856A849}" presName="iconBgRect" presStyleLbl="bgShp" presStyleIdx="0" presStyleCnt="4"/>
      <dgm:spPr/>
    </dgm:pt>
    <dgm:pt modelId="{CF96F84D-88DB-4890-95A7-2609C5E1DABD}" type="pres">
      <dgm:prSet presAssocID="{1B794193-1B74-4E10-BD44-8352F856A84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itor"/>
        </a:ext>
      </dgm:extLst>
    </dgm:pt>
    <dgm:pt modelId="{F4FF50A1-00D6-47AB-9E4A-89A601C2CC67}" type="pres">
      <dgm:prSet presAssocID="{1B794193-1B74-4E10-BD44-8352F856A849}" presName="spaceRect" presStyleCnt="0"/>
      <dgm:spPr/>
    </dgm:pt>
    <dgm:pt modelId="{3A22DE34-D3E2-48A8-BA4E-A7796BEFC641}" type="pres">
      <dgm:prSet presAssocID="{1B794193-1B74-4E10-BD44-8352F856A849}" presName="textRect" presStyleLbl="revTx" presStyleIdx="0" presStyleCnt="4">
        <dgm:presLayoutVars>
          <dgm:chMax val="1"/>
          <dgm:chPref val="1"/>
        </dgm:presLayoutVars>
      </dgm:prSet>
      <dgm:spPr/>
    </dgm:pt>
    <dgm:pt modelId="{1CEFE970-47C2-4ECD-AE58-EE1B04135794}" type="pres">
      <dgm:prSet presAssocID="{BEB4F797-8827-433D-A1E5-7708098DE0BB}" presName="sibTrans" presStyleLbl="sibTrans2D1" presStyleIdx="0" presStyleCnt="0"/>
      <dgm:spPr/>
    </dgm:pt>
    <dgm:pt modelId="{FD147435-F29B-4BDA-8D09-86C1C088FEC4}" type="pres">
      <dgm:prSet presAssocID="{A6876820-5A29-4F04-AE49-1657D196BEE5}" presName="compNode" presStyleCnt="0"/>
      <dgm:spPr/>
    </dgm:pt>
    <dgm:pt modelId="{8884B4AF-2C3D-4CEB-B775-8FED51A6E9BD}" type="pres">
      <dgm:prSet presAssocID="{A6876820-5A29-4F04-AE49-1657D196BEE5}" presName="iconBgRect" presStyleLbl="bgShp" presStyleIdx="1" presStyleCnt="4"/>
      <dgm:spPr/>
    </dgm:pt>
    <dgm:pt modelId="{A789A462-41AC-49A6-A643-3A8C745723B7}" type="pres">
      <dgm:prSet presAssocID="{A6876820-5A29-4F04-AE49-1657D196BEE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tical disc"/>
        </a:ext>
      </dgm:extLst>
    </dgm:pt>
    <dgm:pt modelId="{91521A69-840F-4542-9D5A-3BBA62169B27}" type="pres">
      <dgm:prSet presAssocID="{A6876820-5A29-4F04-AE49-1657D196BEE5}" presName="spaceRect" presStyleCnt="0"/>
      <dgm:spPr/>
    </dgm:pt>
    <dgm:pt modelId="{C868D54A-158B-4E6A-8111-5271EA3B5229}" type="pres">
      <dgm:prSet presAssocID="{A6876820-5A29-4F04-AE49-1657D196BEE5}" presName="textRect" presStyleLbl="revTx" presStyleIdx="1" presStyleCnt="4">
        <dgm:presLayoutVars>
          <dgm:chMax val="1"/>
          <dgm:chPref val="1"/>
        </dgm:presLayoutVars>
      </dgm:prSet>
      <dgm:spPr/>
    </dgm:pt>
    <dgm:pt modelId="{333B3AC5-1C58-48BF-9689-A74E6A5A9FF2}" type="pres">
      <dgm:prSet presAssocID="{C5EE7EE4-EA7C-47D5-B9BB-089D9EFE95CE}" presName="sibTrans" presStyleLbl="sibTrans2D1" presStyleIdx="0" presStyleCnt="0"/>
      <dgm:spPr/>
    </dgm:pt>
    <dgm:pt modelId="{C5AE5F81-A5E7-48E3-8A6B-C62342BB1A0E}" type="pres">
      <dgm:prSet presAssocID="{63421C19-FBCA-4E9A-8DDC-D6973C1FB865}" presName="compNode" presStyleCnt="0"/>
      <dgm:spPr/>
    </dgm:pt>
    <dgm:pt modelId="{78795531-1A0E-4645-AA29-D4A2979E8ED9}" type="pres">
      <dgm:prSet presAssocID="{63421C19-FBCA-4E9A-8DDC-D6973C1FB865}" presName="iconBgRect" presStyleLbl="bgShp" presStyleIdx="2" presStyleCnt="4"/>
      <dgm:spPr/>
    </dgm:pt>
    <dgm:pt modelId="{BAD347FA-9112-40DA-A7B0-1839D2EA5B1C}" type="pres">
      <dgm:prSet presAssocID="{63421C19-FBCA-4E9A-8DDC-D6973C1FB86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33045E85-7728-4BAF-8D5C-E610B2CCBA30}" type="pres">
      <dgm:prSet presAssocID="{63421C19-FBCA-4E9A-8DDC-D6973C1FB865}" presName="spaceRect" presStyleCnt="0"/>
      <dgm:spPr/>
    </dgm:pt>
    <dgm:pt modelId="{DFE3F7B6-1451-4322-A8EB-011540CFB689}" type="pres">
      <dgm:prSet presAssocID="{63421C19-FBCA-4E9A-8DDC-D6973C1FB865}" presName="textRect" presStyleLbl="revTx" presStyleIdx="2" presStyleCnt="4">
        <dgm:presLayoutVars>
          <dgm:chMax val="1"/>
          <dgm:chPref val="1"/>
        </dgm:presLayoutVars>
      </dgm:prSet>
      <dgm:spPr/>
    </dgm:pt>
    <dgm:pt modelId="{E9D170A5-43BD-45EA-ABAF-4B9F6795AD78}" type="pres">
      <dgm:prSet presAssocID="{1EE97A3D-F0B1-435F-A1C9-20487E65AFF3}" presName="sibTrans" presStyleLbl="sibTrans2D1" presStyleIdx="0" presStyleCnt="0"/>
      <dgm:spPr/>
    </dgm:pt>
    <dgm:pt modelId="{32C6E5BF-6FEB-4D1F-81F8-483D3795DE86}" type="pres">
      <dgm:prSet presAssocID="{0BB33946-3A9B-4031-BE32-1E1EBE7109A7}" presName="compNode" presStyleCnt="0"/>
      <dgm:spPr/>
    </dgm:pt>
    <dgm:pt modelId="{1F6D4ADE-ED2E-430F-A244-CBA0140BE562}" type="pres">
      <dgm:prSet presAssocID="{0BB33946-3A9B-4031-BE32-1E1EBE7109A7}" presName="iconBgRect" presStyleLbl="bgShp" presStyleIdx="3" presStyleCnt="4"/>
      <dgm:spPr/>
    </dgm:pt>
    <dgm:pt modelId="{81A2E76A-A14A-4635-88F5-D5E075A5F5D4}" type="pres">
      <dgm:prSet presAssocID="{0BB33946-3A9B-4031-BE32-1E1EBE7109A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5FFFC95B-3E7D-43EC-890B-AEC345C10304}" type="pres">
      <dgm:prSet presAssocID="{0BB33946-3A9B-4031-BE32-1E1EBE7109A7}" presName="spaceRect" presStyleCnt="0"/>
      <dgm:spPr/>
    </dgm:pt>
    <dgm:pt modelId="{31829269-C3A1-4ED3-86CB-4B2E7DBAAC9D}" type="pres">
      <dgm:prSet presAssocID="{0BB33946-3A9B-4031-BE32-1E1EBE7109A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D7A350A-2DA1-44F4-B5FB-2AE793CDEFEB}" type="presOf" srcId="{BEB4F797-8827-433D-A1E5-7708098DE0BB}" destId="{1CEFE970-47C2-4ECD-AE58-EE1B04135794}" srcOrd="0" destOrd="0" presId="urn:microsoft.com/office/officeart/2018/2/layout/IconCircleList"/>
    <dgm:cxn modelId="{E3DC1E26-D1C5-48E5-BF46-649C60F3DAE7}" type="presOf" srcId="{0BB33946-3A9B-4031-BE32-1E1EBE7109A7}" destId="{31829269-C3A1-4ED3-86CB-4B2E7DBAAC9D}" srcOrd="0" destOrd="0" presId="urn:microsoft.com/office/officeart/2018/2/layout/IconCircleList"/>
    <dgm:cxn modelId="{A6539E2B-4C2A-46E8-954B-920083E00BBA}" srcId="{92A70A83-3D4A-4D7A-89D8-4E1FBDD48D1F}" destId="{1B794193-1B74-4E10-BD44-8352F856A849}" srcOrd="0" destOrd="0" parTransId="{AB7E2CF4-8D8C-4DEB-A648-0B4697031A1C}" sibTransId="{BEB4F797-8827-433D-A1E5-7708098DE0BB}"/>
    <dgm:cxn modelId="{97479564-E668-4956-857F-2CE275C72049}" type="presOf" srcId="{63421C19-FBCA-4E9A-8DDC-D6973C1FB865}" destId="{DFE3F7B6-1451-4322-A8EB-011540CFB689}" srcOrd="0" destOrd="0" presId="urn:microsoft.com/office/officeart/2018/2/layout/IconCircleList"/>
    <dgm:cxn modelId="{DCCA9266-9F09-406B-BD4C-5165927E8BE3}" type="presOf" srcId="{A6876820-5A29-4F04-AE49-1657D196BEE5}" destId="{C868D54A-158B-4E6A-8111-5271EA3B5229}" srcOrd="0" destOrd="0" presId="urn:microsoft.com/office/officeart/2018/2/layout/IconCircleList"/>
    <dgm:cxn modelId="{4CF95B6E-BFC1-4EA9-AFBA-58003D574C74}" srcId="{92A70A83-3D4A-4D7A-89D8-4E1FBDD48D1F}" destId="{0BB33946-3A9B-4031-BE32-1E1EBE7109A7}" srcOrd="3" destOrd="0" parTransId="{B5789BB5-A9ED-490B-946A-98BF9460E3C0}" sibTransId="{D5DAD4EE-6CDD-4FC2-8BFD-8F592776F99E}"/>
    <dgm:cxn modelId="{E38BDD79-74D6-441B-B373-19A4438431C5}" type="presOf" srcId="{92A70A83-3D4A-4D7A-89D8-4E1FBDD48D1F}" destId="{014DDA35-2260-417A-AD88-47728D078D9E}" srcOrd="0" destOrd="0" presId="urn:microsoft.com/office/officeart/2018/2/layout/IconCircleList"/>
    <dgm:cxn modelId="{C5372886-D32A-4647-B943-7C3869BEC484}" type="presOf" srcId="{1EE97A3D-F0B1-435F-A1C9-20487E65AFF3}" destId="{E9D170A5-43BD-45EA-ABAF-4B9F6795AD78}" srcOrd="0" destOrd="0" presId="urn:microsoft.com/office/officeart/2018/2/layout/IconCircleList"/>
    <dgm:cxn modelId="{DC1BB9B7-3C28-4EA5-9B54-2000F0811B75}" type="presOf" srcId="{1B794193-1B74-4E10-BD44-8352F856A849}" destId="{3A22DE34-D3E2-48A8-BA4E-A7796BEFC641}" srcOrd="0" destOrd="0" presId="urn:microsoft.com/office/officeart/2018/2/layout/IconCircleList"/>
    <dgm:cxn modelId="{D1CE16BA-C66A-4BC5-81FB-2DEC850F47BB}" srcId="{92A70A83-3D4A-4D7A-89D8-4E1FBDD48D1F}" destId="{A6876820-5A29-4F04-AE49-1657D196BEE5}" srcOrd="1" destOrd="0" parTransId="{C2689E1D-8C50-4765-AB94-B3B8704417F9}" sibTransId="{C5EE7EE4-EA7C-47D5-B9BB-089D9EFE95CE}"/>
    <dgm:cxn modelId="{9808DBC4-3568-4985-B409-26224F7A1D44}" srcId="{92A70A83-3D4A-4D7A-89D8-4E1FBDD48D1F}" destId="{63421C19-FBCA-4E9A-8DDC-D6973C1FB865}" srcOrd="2" destOrd="0" parTransId="{EB65973D-5B05-4063-B7DD-6468BD4E09AA}" sibTransId="{1EE97A3D-F0B1-435F-A1C9-20487E65AFF3}"/>
    <dgm:cxn modelId="{ED1C3BE5-20F9-4CFD-847E-9268632A39D8}" type="presOf" srcId="{C5EE7EE4-EA7C-47D5-B9BB-089D9EFE95CE}" destId="{333B3AC5-1C58-48BF-9689-A74E6A5A9FF2}" srcOrd="0" destOrd="0" presId="urn:microsoft.com/office/officeart/2018/2/layout/IconCircleList"/>
    <dgm:cxn modelId="{3C24E3A7-DF71-42A4-B131-8BAA3650F8ED}" type="presParOf" srcId="{014DDA35-2260-417A-AD88-47728D078D9E}" destId="{64F68CFD-D49F-4ED1-B99E-F66030F55CD7}" srcOrd="0" destOrd="0" presId="urn:microsoft.com/office/officeart/2018/2/layout/IconCircleList"/>
    <dgm:cxn modelId="{11B8D75C-433B-4495-A8C4-255398E6996C}" type="presParOf" srcId="{64F68CFD-D49F-4ED1-B99E-F66030F55CD7}" destId="{C48A3265-8DA2-4F07-B2C7-E6E576FD0C26}" srcOrd="0" destOrd="0" presId="urn:microsoft.com/office/officeart/2018/2/layout/IconCircleList"/>
    <dgm:cxn modelId="{EF25A530-28DC-4878-A56E-ACAA73632688}" type="presParOf" srcId="{C48A3265-8DA2-4F07-B2C7-E6E576FD0C26}" destId="{8ED53D96-EADF-427C-B471-0DE2ECAD37A2}" srcOrd="0" destOrd="0" presId="urn:microsoft.com/office/officeart/2018/2/layout/IconCircleList"/>
    <dgm:cxn modelId="{37CB973F-DDB0-4A70-BCBA-597AEBE75B30}" type="presParOf" srcId="{C48A3265-8DA2-4F07-B2C7-E6E576FD0C26}" destId="{CF96F84D-88DB-4890-95A7-2609C5E1DABD}" srcOrd="1" destOrd="0" presId="urn:microsoft.com/office/officeart/2018/2/layout/IconCircleList"/>
    <dgm:cxn modelId="{DD39D202-D980-40C5-A825-C86A2D3945E6}" type="presParOf" srcId="{C48A3265-8DA2-4F07-B2C7-E6E576FD0C26}" destId="{F4FF50A1-00D6-47AB-9E4A-89A601C2CC67}" srcOrd="2" destOrd="0" presId="urn:microsoft.com/office/officeart/2018/2/layout/IconCircleList"/>
    <dgm:cxn modelId="{C648A888-02CD-4B5D-B2AC-8C4BBEF22C3E}" type="presParOf" srcId="{C48A3265-8DA2-4F07-B2C7-E6E576FD0C26}" destId="{3A22DE34-D3E2-48A8-BA4E-A7796BEFC641}" srcOrd="3" destOrd="0" presId="urn:microsoft.com/office/officeart/2018/2/layout/IconCircleList"/>
    <dgm:cxn modelId="{2A96758B-6467-47E9-AC7D-D3AB24B3349F}" type="presParOf" srcId="{64F68CFD-D49F-4ED1-B99E-F66030F55CD7}" destId="{1CEFE970-47C2-4ECD-AE58-EE1B04135794}" srcOrd="1" destOrd="0" presId="urn:microsoft.com/office/officeart/2018/2/layout/IconCircleList"/>
    <dgm:cxn modelId="{AF1F364C-11B1-4DA0-A580-4EC659F4DE42}" type="presParOf" srcId="{64F68CFD-D49F-4ED1-B99E-F66030F55CD7}" destId="{FD147435-F29B-4BDA-8D09-86C1C088FEC4}" srcOrd="2" destOrd="0" presId="urn:microsoft.com/office/officeart/2018/2/layout/IconCircleList"/>
    <dgm:cxn modelId="{B71F55C2-CF23-401B-B249-F93F512F2B52}" type="presParOf" srcId="{FD147435-F29B-4BDA-8D09-86C1C088FEC4}" destId="{8884B4AF-2C3D-4CEB-B775-8FED51A6E9BD}" srcOrd="0" destOrd="0" presId="urn:microsoft.com/office/officeart/2018/2/layout/IconCircleList"/>
    <dgm:cxn modelId="{BE18EFC9-0164-4649-892C-D62604F69F27}" type="presParOf" srcId="{FD147435-F29B-4BDA-8D09-86C1C088FEC4}" destId="{A789A462-41AC-49A6-A643-3A8C745723B7}" srcOrd="1" destOrd="0" presId="urn:microsoft.com/office/officeart/2018/2/layout/IconCircleList"/>
    <dgm:cxn modelId="{2FD9825E-E668-435C-BDED-17B318D31FFE}" type="presParOf" srcId="{FD147435-F29B-4BDA-8D09-86C1C088FEC4}" destId="{91521A69-840F-4542-9D5A-3BBA62169B27}" srcOrd="2" destOrd="0" presId="urn:microsoft.com/office/officeart/2018/2/layout/IconCircleList"/>
    <dgm:cxn modelId="{F5B5D705-92F4-4586-94EA-D8C04195BD24}" type="presParOf" srcId="{FD147435-F29B-4BDA-8D09-86C1C088FEC4}" destId="{C868D54A-158B-4E6A-8111-5271EA3B5229}" srcOrd="3" destOrd="0" presId="urn:microsoft.com/office/officeart/2018/2/layout/IconCircleList"/>
    <dgm:cxn modelId="{29549858-AF91-4D3F-9052-B1D6130D987A}" type="presParOf" srcId="{64F68CFD-D49F-4ED1-B99E-F66030F55CD7}" destId="{333B3AC5-1C58-48BF-9689-A74E6A5A9FF2}" srcOrd="3" destOrd="0" presId="urn:microsoft.com/office/officeart/2018/2/layout/IconCircleList"/>
    <dgm:cxn modelId="{382797E1-D3DC-48C3-BADE-6B5CE74D3D1A}" type="presParOf" srcId="{64F68CFD-D49F-4ED1-B99E-F66030F55CD7}" destId="{C5AE5F81-A5E7-48E3-8A6B-C62342BB1A0E}" srcOrd="4" destOrd="0" presId="urn:microsoft.com/office/officeart/2018/2/layout/IconCircleList"/>
    <dgm:cxn modelId="{1FD02614-5983-4298-81C9-2AD3F4D324F4}" type="presParOf" srcId="{C5AE5F81-A5E7-48E3-8A6B-C62342BB1A0E}" destId="{78795531-1A0E-4645-AA29-D4A2979E8ED9}" srcOrd="0" destOrd="0" presId="urn:microsoft.com/office/officeart/2018/2/layout/IconCircleList"/>
    <dgm:cxn modelId="{6ABBA80B-184C-4008-A502-89FC1BFF593C}" type="presParOf" srcId="{C5AE5F81-A5E7-48E3-8A6B-C62342BB1A0E}" destId="{BAD347FA-9112-40DA-A7B0-1839D2EA5B1C}" srcOrd="1" destOrd="0" presId="urn:microsoft.com/office/officeart/2018/2/layout/IconCircleList"/>
    <dgm:cxn modelId="{A1FBC0C4-E5AD-4CAB-9306-1F5863318A5C}" type="presParOf" srcId="{C5AE5F81-A5E7-48E3-8A6B-C62342BB1A0E}" destId="{33045E85-7728-4BAF-8D5C-E610B2CCBA30}" srcOrd="2" destOrd="0" presId="urn:microsoft.com/office/officeart/2018/2/layout/IconCircleList"/>
    <dgm:cxn modelId="{55611E1E-ADC7-4990-96B3-3CE387C3DC37}" type="presParOf" srcId="{C5AE5F81-A5E7-48E3-8A6B-C62342BB1A0E}" destId="{DFE3F7B6-1451-4322-A8EB-011540CFB689}" srcOrd="3" destOrd="0" presId="urn:microsoft.com/office/officeart/2018/2/layout/IconCircleList"/>
    <dgm:cxn modelId="{CAAD86FD-0443-4EC8-B8AA-EE028C853FAB}" type="presParOf" srcId="{64F68CFD-D49F-4ED1-B99E-F66030F55CD7}" destId="{E9D170A5-43BD-45EA-ABAF-4B9F6795AD78}" srcOrd="5" destOrd="0" presId="urn:microsoft.com/office/officeart/2018/2/layout/IconCircleList"/>
    <dgm:cxn modelId="{5DBA3E58-746F-4D6B-9997-3A1E489D2348}" type="presParOf" srcId="{64F68CFD-D49F-4ED1-B99E-F66030F55CD7}" destId="{32C6E5BF-6FEB-4D1F-81F8-483D3795DE86}" srcOrd="6" destOrd="0" presId="urn:microsoft.com/office/officeart/2018/2/layout/IconCircleList"/>
    <dgm:cxn modelId="{8640CF5D-9A11-4DA7-A17E-E11B76D6E8E6}" type="presParOf" srcId="{32C6E5BF-6FEB-4D1F-81F8-483D3795DE86}" destId="{1F6D4ADE-ED2E-430F-A244-CBA0140BE562}" srcOrd="0" destOrd="0" presId="urn:microsoft.com/office/officeart/2018/2/layout/IconCircleList"/>
    <dgm:cxn modelId="{8A467096-FCA7-4048-ABC7-D017EC588090}" type="presParOf" srcId="{32C6E5BF-6FEB-4D1F-81F8-483D3795DE86}" destId="{81A2E76A-A14A-4635-88F5-D5E075A5F5D4}" srcOrd="1" destOrd="0" presId="urn:microsoft.com/office/officeart/2018/2/layout/IconCircleList"/>
    <dgm:cxn modelId="{A9ACC5DA-1A98-4ED7-857B-7B3FA4BA84BC}" type="presParOf" srcId="{32C6E5BF-6FEB-4D1F-81F8-483D3795DE86}" destId="{5FFFC95B-3E7D-43EC-890B-AEC345C10304}" srcOrd="2" destOrd="0" presId="urn:microsoft.com/office/officeart/2018/2/layout/IconCircleList"/>
    <dgm:cxn modelId="{B97EE1C0-A97E-4406-85D6-C94C87162082}" type="presParOf" srcId="{32C6E5BF-6FEB-4D1F-81F8-483D3795DE86}" destId="{31829269-C3A1-4ED3-86CB-4B2E7DBAAC9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1AD753F-60B9-4B0D-819F-6229EC28547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1C67632-B35F-42ED-BC33-3CCCBD82C193}">
      <dgm:prSet/>
      <dgm:spPr/>
      <dgm:t>
        <a:bodyPr/>
        <a:lstStyle/>
        <a:p>
          <a:r>
            <a:rPr lang="en-US"/>
            <a:t>Stored‑program computer model used by most CPUs</a:t>
          </a:r>
        </a:p>
      </dgm:t>
    </dgm:pt>
    <dgm:pt modelId="{EA79DFB9-4E74-44BA-A44E-AC4F06B4818C}" type="parTrans" cxnId="{648BDF49-3038-4979-8E58-A0288B370EE2}">
      <dgm:prSet/>
      <dgm:spPr/>
      <dgm:t>
        <a:bodyPr/>
        <a:lstStyle/>
        <a:p>
          <a:endParaRPr lang="en-US"/>
        </a:p>
      </dgm:t>
    </dgm:pt>
    <dgm:pt modelId="{A91BC475-F165-4F59-A5B3-21C8EFB8B71F}" type="sibTrans" cxnId="{648BDF49-3038-4979-8E58-A0288B370EE2}">
      <dgm:prSet/>
      <dgm:spPr/>
      <dgm:t>
        <a:bodyPr/>
        <a:lstStyle/>
        <a:p>
          <a:endParaRPr lang="en-US"/>
        </a:p>
      </dgm:t>
    </dgm:pt>
    <dgm:pt modelId="{1FC10CBC-2D6F-4383-9EA6-47FCDB3D2644}">
      <dgm:prSet/>
      <dgm:spPr/>
      <dgm:t>
        <a:bodyPr/>
        <a:lstStyle/>
        <a:p>
          <a:r>
            <a:rPr lang="en-US"/>
            <a:t>Components: CPU (ALU + Control Unit), Memory, Input/Output, Buses</a:t>
          </a:r>
        </a:p>
      </dgm:t>
    </dgm:pt>
    <dgm:pt modelId="{F01655F5-BA82-4708-9073-5A4A15041161}" type="parTrans" cxnId="{63CFCF30-0BE6-4A4F-9EDA-284573AA2C69}">
      <dgm:prSet/>
      <dgm:spPr/>
      <dgm:t>
        <a:bodyPr/>
        <a:lstStyle/>
        <a:p>
          <a:endParaRPr lang="en-US"/>
        </a:p>
      </dgm:t>
    </dgm:pt>
    <dgm:pt modelId="{75C91683-43BF-4A40-99B0-64CE74C9A490}" type="sibTrans" cxnId="{63CFCF30-0BE6-4A4F-9EDA-284573AA2C69}">
      <dgm:prSet/>
      <dgm:spPr/>
      <dgm:t>
        <a:bodyPr/>
        <a:lstStyle/>
        <a:p>
          <a:endParaRPr lang="en-US"/>
        </a:p>
      </dgm:t>
    </dgm:pt>
    <dgm:pt modelId="{D03D1C09-D7B8-44B5-80C5-3B59A6898A12}">
      <dgm:prSet/>
      <dgm:spPr/>
      <dgm:t>
        <a:bodyPr/>
        <a:lstStyle/>
        <a:p>
          <a:r>
            <a:rPr lang="en-US"/>
            <a:t>Buses: Address, Data, Control – carry signals between components</a:t>
          </a:r>
        </a:p>
      </dgm:t>
    </dgm:pt>
    <dgm:pt modelId="{3514E9C0-DA43-4090-8C9D-7238B51F0868}" type="parTrans" cxnId="{69588444-007F-4245-972F-555C5E6F8D01}">
      <dgm:prSet/>
      <dgm:spPr/>
      <dgm:t>
        <a:bodyPr/>
        <a:lstStyle/>
        <a:p>
          <a:endParaRPr lang="en-US"/>
        </a:p>
      </dgm:t>
    </dgm:pt>
    <dgm:pt modelId="{ACF06A15-A980-4134-890E-629D7E4D2DAF}" type="sibTrans" cxnId="{69588444-007F-4245-972F-555C5E6F8D01}">
      <dgm:prSet/>
      <dgm:spPr/>
      <dgm:t>
        <a:bodyPr/>
        <a:lstStyle/>
        <a:p>
          <a:endParaRPr lang="en-US"/>
        </a:p>
      </dgm:t>
    </dgm:pt>
    <dgm:pt modelId="{1A80144A-9119-40CE-9474-131A93A6A432}" type="pres">
      <dgm:prSet presAssocID="{31AD753F-60B9-4B0D-819F-6229EC285477}" presName="linear" presStyleCnt="0">
        <dgm:presLayoutVars>
          <dgm:animLvl val="lvl"/>
          <dgm:resizeHandles val="exact"/>
        </dgm:presLayoutVars>
      </dgm:prSet>
      <dgm:spPr/>
    </dgm:pt>
    <dgm:pt modelId="{AE260633-92BA-46D5-A2D0-95584CD9C88E}" type="pres">
      <dgm:prSet presAssocID="{81C67632-B35F-42ED-BC33-3CCCBD82C19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92B4F3E-95F8-47FE-99B0-A7CBD4D52F36}" type="pres">
      <dgm:prSet presAssocID="{A91BC475-F165-4F59-A5B3-21C8EFB8B71F}" presName="spacer" presStyleCnt="0"/>
      <dgm:spPr/>
    </dgm:pt>
    <dgm:pt modelId="{59EF641D-0597-4B27-8842-F7AF82316E27}" type="pres">
      <dgm:prSet presAssocID="{1FC10CBC-2D6F-4383-9EA6-47FCDB3D264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F8BEAFA-C0FA-467E-9872-71FA599E2AFF}" type="pres">
      <dgm:prSet presAssocID="{75C91683-43BF-4A40-99B0-64CE74C9A490}" presName="spacer" presStyleCnt="0"/>
      <dgm:spPr/>
    </dgm:pt>
    <dgm:pt modelId="{2B2D9FF5-03A2-42EA-ABCF-FD5E70C280DD}" type="pres">
      <dgm:prSet presAssocID="{D03D1C09-D7B8-44B5-80C5-3B59A6898A1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E81DA2E-380B-43D5-881F-2EDC31CE455D}" type="presOf" srcId="{1FC10CBC-2D6F-4383-9EA6-47FCDB3D2644}" destId="{59EF641D-0597-4B27-8842-F7AF82316E27}" srcOrd="0" destOrd="0" presId="urn:microsoft.com/office/officeart/2005/8/layout/vList2"/>
    <dgm:cxn modelId="{63CFCF30-0BE6-4A4F-9EDA-284573AA2C69}" srcId="{31AD753F-60B9-4B0D-819F-6229EC285477}" destId="{1FC10CBC-2D6F-4383-9EA6-47FCDB3D2644}" srcOrd="1" destOrd="0" parTransId="{F01655F5-BA82-4708-9073-5A4A15041161}" sibTransId="{75C91683-43BF-4A40-99B0-64CE74C9A490}"/>
    <dgm:cxn modelId="{07AA5861-14C0-41C8-9801-AB8B7B5CFC0E}" type="presOf" srcId="{31AD753F-60B9-4B0D-819F-6229EC285477}" destId="{1A80144A-9119-40CE-9474-131A93A6A432}" srcOrd="0" destOrd="0" presId="urn:microsoft.com/office/officeart/2005/8/layout/vList2"/>
    <dgm:cxn modelId="{69588444-007F-4245-972F-555C5E6F8D01}" srcId="{31AD753F-60B9-4B0D-819F-6229EC285477}" destId="{D03D1C09-D7B8-44B5-80C5-3B59A6898A12}" srcOrd="2" destOrd="0" parTransId="{3514E9C0-DA43-4090-8C9D-7238B51F0868}" sibTransId="{ACF06A15-A980-4134-890E-629D7E4D2DAF}"/>
    <dgm:cxn modelId="{648BDF49-3038-4979-8E58-A0288B370EE2}" srcId="{31AD753F-60B9-4B0D-819F-6229EC285477}" destId="{81C67632-B35F-42ED-BC33-3CCCBD82C193}" srcOrd="0" destOrd="0" parTransId="{EA79DFB9-4E74-44BA-A44E-AC4F06B4818C}" sibTransId="{A91BC475-F165-4F59-A5B3-21C8EFB8B71F}"/>
    <dgm:cxn modelId="{25F22B72-71E7-4841-9110-1678B5BBFE3C}" type="presOf" srcId="{81C67632-B35F-42ED-BC33-3CCCBD82C193}" destId="{AE260633-92BA-46D5-A2D0-95584CD9C88E}" srcOrd="0" destOrd="0" presId="urn:microsoft.com/office/officeart/2005/8/layout/vList2"/>
    <dgm:cxn modelId="{D93B3BEA-34CC-4085-8071-B5E7CB5316DD}" type="presOf" srcId="{D03D1C09-D7B8-44B5-80C5-3B59A6898A12}" destId="{2B2D9FF5-03A2-42EA-ABCF-FD5E70C280DD}" srcOrd="0" destOrd="0" presId="urn:microsoft.com/office/officeart/2005/8/layout/vList2"/>
    <dgm:cxn modelId="{E9F6797C-847F-4A7F-94DA-CA11AF6684EB}" type="presParOf" srcId="{1A80144A-9119-40CE-9474-131A93A6A432}" destId="{AE260633-92BA-46D5-A2D0-95584CD9C88E}" srcOrd="0" destOrd="0" presId="urn:microsoft.com/office/officeart/2005/8/layout/vList2"/>
    <dgm:cxn modelId="{80ADBCAC-21F8-4538-9AF6-E0EDFF4D70D2}" type="presParOf" srcId="{1A80144A-9119-40CE-9474-131A93A6A432}" destId="{F92B4F3E-95F8-47FE-99B0-A7CBD4D52F36}" srcOrd="1" destOrd="0" presId="urn:microsoft.com/office/officeart/2005/8/layout/vList2"/>
    <dgm:cxn modelId="{02D5D0A8-1DF3-4246-8262-7CD171CEB774}" type="presParOf" srcId="{1A80144A-9119-40CE-9474-131A93A6A432}" destId="{59EF641D-0597-4B27-8842-F7AF82316E27}" srcOrd="2" destOrd="0" presId="urn:microsoft.com/office/officeart/2005/8/layout/vList2"/>
    <dgm:cxn modelId="{9F9AC613-2960-4142-A123-D05AD5B30619}" type="presParOf" srcId="{1A80144A-9119-40CE-9474-131A93A6A432}" destId="{3F8BEAFA-C0FA-467E-9872-71FA599E2AFF}" srcOrd="3" destOrd="0" presId="urn:microsoft.com/office/officeart/2005/8/layout/vList2"/>
    <dgm:cxn modelId="{724C0A43-B715-48AA-9547-F798AC348776}" type="presParOf" srcId="{1A80144A-9119-40CE-9474-131A93A6A432}" destId="{2B2D9FF5-03A2-42EA-ABCF-FD5E70C280D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9FB0662D-7B9D-4D19-B068-81BABC491B9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9D41FA4-B8AA-49BB-9ACD-7AD483F416F7}">
      <dgm:prSet/>
      <dgm:spPr/>
      <dgm:t>
        <a:bodyPr/>
        <a:lstStyle/>
        <a:p>
          <a:r>
            <a:rPr lang="en-US"/>
            <a:t>1. Fetch: PC address placed on Address Bus to memory; instruction loaded to MDR</a:t>
          </a:r>
        </a:p>
      </dgm:t>
    </dgm:pt>
    <dgm:pt modelId="{BDA3E72C-FBE7-4DD6-A727-2F72B7A119B9}" type="parTrans" cxnId="{D6C9ACA9-E881-4CEB-86D3-5CD127BDF186}">
      <dgm:prSet/>
      <dgm:spPr/>
      <dgm:t>
        <a:bodyPr/>
        <a:lstStyle/>
        <a:p>
          <a:endParaRPr lang="en-US"/>
        </a:p>
      </dgm:t>
    </dgm:pt>
    <dgm:pt modelId="{1522E143-A4C1-463C-8FC9-BC781340CD2E}" type="sibTrans" cxnId="{D6C9ACA9-E881-4CEB-86D3-5CD127BDF186}">
      <dgm:prSet/>
      <dgm:spPr/>
      <dgm:t>
        <a:bodyPr/>
        <a:lstStyle/>
        <a:p>
          <a:endParaRPr lang="en-US"/>
        </a:p>
      </dgm:t>
    </dgm:pt>
    <dgm:pt modelId="{5379C6B2-464C-4BF9-9E72-9F4908314ECC}">
      <dgm:prSet/>
      <dgm:spPr/>
      <dgm:t>
        <a:bodyPr/>
        <a:lstStyle/>
        <a:p>
          <a:r>
            <a:rPr lang="en-US"/>
            <a:t>2. Decode: Control Unit interprets opcode</a:t>
          </a:r>
        </a:p>
      </dgm:t>
    </dgm:pt>
    <dgm:pt modelId="{F9F89C56-C87C-4D18-8B61-9A7970B81590}" type="parTrans" cxnId="{8928A2DF-6F8E-43D9-8F23-B3684D00D690}">
      <dgm:prSet/>
      <dgm:spPr/>
      <dgm:t>
        <a:bodyPr/>
        <a:lstStyle/>
        <a:p>
          <a:endParaRPr lang="en-US"/>
        </a:p>
      </dgm:t>
    </dgm:pt>
    <dgm:pt modelId="{19F9CFDC-C3EF-419A-9796-224D79BB4118}" type="sibTrans" cxnId="{8928A2DF-6F8E-43D9-8F23-B3684D00D690}">
      <dgm:prSet/>
      <dgm:spPr/>
      <dgm:t>
        <a:bodyPr/>
        <a:lstStyle/>
        <a:p>
          <a:endParaRPr lang="en-US"/>
        </a:p>
      </dgm:t>
    </dgm:pt>
    <dgm:pt modelId="{D03E75DD-0EFF-486D-8135-2D05516AC9D2}">
      <dgm:prSet/>
      <dgm:spPr/>
      <dgm:t>
        <a:bodyPr/>
        <a:lstStyle/>
        <a:p>
          <a:r>
            <a:rPr lang="en-US"/>
            <a:t>3. Execute: ALU or relevant unit performs operation; results stored</a:t>
          </a:r>
        </a:p>
      </dgm:t>
    </dgm:pt>
    <dgm:pt modelId="{DDA66EB0-B3A0-4CC4-B444-966636486698}" type="parTrans" cxnId="{D12E8F16-7FEC-4E72-AF28-51126A571C20}">
      <dgm:prSet/>
      <dgm:spPr/>
      <dgm:t>
        <a:bodyPr/>
        <a:lstStyle/>
        <a:p>
          <a:endParaRPr lang="en-US"/>
        </a:p>
      </dgm:t>
    </dgm:pt>
    <dgm:pt modelId="{4F75BA8B-24DC-4314-921D-430E06B0C63D}" type="sibTrans" cxnId="{D12E8F16-7FEC-4E72-AF28-51126A571C20}">
      <dgm:prSet/>
      <dgm:spPr/>
      <dgm:t>
        <a:bodyPr/>
        <a:lstStyle/>
        <a:p>
          <a:endParaRPr lang="en-US"/>
        </a:p>
      </dgm:t>
    </dgm:pt>
    <dgm:pt modelId="{DF673E1D-80BE-471A-A143-9F6FA0AB93AD}">
      <dgm:prSet/>
      <dgm:spPr/>
      <dgm:t>
        <a:bodyPr/>
        <a:lstStyle/>
        <a:p>
          <a:r>
            <a:rPr lang="en-US"/>
            <a:t>Registers: PC, MAR, MDR, ACC, CIR</a:t>
          </a:r>
        </a:p>
      </dgm:t>
    </dgm:pt>
    <dgm:pt modelId="{393F8638-FD73-41DB-B227-5E1CCFDA3B8D}" type="parTrans" cxnId="{679AFFBC-6BE7-4D82-A7D7-923123DCDD97}">
      <dgm:prSet/>
      <dgm:spPr/>
      <dgm:t>
        <a:bodyPr/>
        <a:lstStyle/>
        <a:p>
          <a:endParaRPr lang="en-US"/>
        </a:p>
      </dgm:t>
    </dgm:pt>
    <dgm:pt modelId="{164E482E-6535-4A45-9A00-AECB43490A20}" type="sibTrans" cxnId="{679AFFBC-6BE7-4D82-A7D7-923123DCDD97}">
      <dgm:prSet/>
      <dgm:spPr/>
      <dgm:t>
        <a:bodyPr/>
        <a:lstStyle/>
        <a:p>
          <a:endParaRPr lang="en-US"/>
        </a:p>
      </dgm:t>
    </dgm:pt>
    <dgm:pt modelId="{9495E3C3-7DAF-4BB5-8D7D-3619BBA2D671}" type="pres">
      <dgm:prSet presAssocID="{9FB0662D-7B9D-4D19-B068-81BABC491B9B}" presName="linear" presStyleCnt="0">
        <dgm:presLayoutVars>
          <dgm:animLvl val="lvl"/>
          <dgm:resizeHandles val="exact"/>
        </dgm:presLayoutVars>
      </dgm:prSet>
      <dgm:spPr/>
    </dgm:pt>
    <dgm:pt modelId="{41C9D721-F1A3-491A-ABBB-1AD40D9B71E5}" type="pres">
      <dgm:prSet presAssocID="{89D41FA4-B8AA-49BB-9ACD-7AD483F416F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A58DCAB-8831-47BB-A38B-AF9973EC35F9}" type="pres">
      <dgm:prSet presAssocID="{1522E143-A4C1-463C-8FC9-BC781340CD2E}" presName="spacer" presStyleCnt="0"/>
      <dgm:spPr/>
    </dgm:pt>
    <dgm:pt modelId="{A11B3DFC-0D9F-4F55-B253-A9A01EA18D4C}" type="pres">
      <dgm:prSet presAssocID="{5379C6B2-464C-4BF9-9E72-9F4908314EC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7E83DB6-71D5-4B9A-B604-D62D2C71AD34}" type="pres">
      <dgm:prSet presAssocID="{19F9CFDC-C3EF-419A-9796-224D79BB4118}" presName="spacer" presStyleCnt="0"/>
      <dgm:spPr/>
    </dgm:pt>
    <dgm:pt modelId="{C73A0EDA-3764-47A2-8D06-819DEED876D0}" type="pres">
      <dgm:prSet presAssocID="{D03E75DD-0EFF-486D-8135-2D05516AC9D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792C828-49BC-4174-A475-04FFE384D1EC}" type="pres">
      <dgm:prSet presAssocID="{4F75BA8B-24DC-4314-921D-430E06B0C63D}" presName="spacer" presStyleCnt="0"/>
      <dgm:spPr/>
    </dgm:pt>
    <dgm:pt modelId="{39A83BC0-58D9-4AD8-B08C-8895663DE68D}" type="pres">
      <dgm:prSet presAssocID="{DF673E1D-80BE-471A-A143-9F6FA0AB93A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12E8F16-7FEC-4E72-AF28-51126A571C20}" srcId="{9FB0662D-7B9D-4D19-B068-81BABC491B9B}" destId="{D03E75DD-0EFF-486D-8135-2D05516AC9D2}" srcOrd="2" destOrd="0" parTransId="{DDA66EB0-B3A0-4CC4-B444-966636486698}" sibTransId="{4F75BA8B-24DC-4314-921D-430E06B0C63D}"/>
    <dgm:cxn modelId="{E3FC6488-AD61-42FB-BBD4-E56AF7825042}" type="presOf" srcId="{89D41FA4-B8AA-49BB-9ACD-7AD483F416F7}" destId="{41C9D721-F1A3-491A-ABBB-1AD40D9B71E5}" srcOrd="0" destOrd="0" presId="urn:microsoft.com/office/officeart/2005/8/layout/vList2"/>
    <dgm:cxn modelId="{02C85889-AD90-485A-A0E9-05513800621B}" type="presOf" srcId="{5379C6B2-464C-4BF9-9E72-9F4908314ECC}" destId="{A11B3DFC-0D9F-4F55-B253-A9A01EA18D4C}" srcOrd="0" destOrd="0" presId="urn:microsoft.com/office/officeart/2005/8/layout/vList2"/>
    <dgm:cxn modelId="{D6C9ACA9-E881-4CEB-86D3-5CD127BDF186}" srcId="{9FB0662D-7B9D-4D19-B068-81BABC491B9B}" destId="{89D41FA4-B8AA-49BB-9ACD-7AD483F416F7}" srcOrd="0" destOrd="0" parTransId="{BDA3E72C-FBE7-4DD6-A727-2F72B7A119B9}" sibTransId="{1522E143-A4C1-463C-8FC9-BC781340CD2E}"/>
    <dgm:cxn modelId="{F07B85B8-6E63-4EF6-875A-FD229F07E1C0}" type="presOf" srcId="{DF673E1D-80BE-471A-A143-9F6FA0AB93AD}" destId="{39A83BC0-58D9-4AD8-B08C-8895663DE68D}" srcOrd="0" destOrd="0" presId="urn:microsoft.com/office/officeart/2005/8/layout/vList2"/>
    <dgm:cxn modelId="{679AFFBC-6BE7-4D82-A7D7-923123DCDD97}" srcId="{9FB0662D-7B9D-4D19-B068-81BABC491B9B}" destId="{DF673E1D-80BE-471A-A143-9F6FA0AB93AD}" srcOrd="3" destOrd="0" parTransId="{393F8638-FD73-41DB-B227-5E1CCFDA3B8D}" sibTransId="{164E482E-6535-4A45-9A00-AECB43490A20}"/>
    <dgm:cxn modelId="{D7DD83CA-2732-47CC-A8B8-36CAFFCB1DF6}" type="presOf" srcId="{9FB0662D-7B9D-4D19-B068-81BABC491B9B}" destId="{9495E3C3-7DAF-4BB5-8D7D-3619BBA2D671}" srcOrd="0" destOrd="0" presId="urn:microsoft.com/office/officeart/2005/8/layout/vList2"/>
    <dgm:cxn modelId="{328425D2-1F72-4653-819D-BD6E1EAB8BE1}" type="presOf" srcId="{D03E75DD-0EFF-486D-8135-2D05516AC9D2}" destId="{C73A0EDA-3764-47A2-8D06-819DEED876D0}" srcOrd="0" destOrd="0" presId="urn:microsoft.com/office/officeart/2005/8/layout/vList2"/>
    <dgm:cxn modelId="{8928A2DF-6F8E-43D9-8F23-B3684D00D690}" srcId="{9FB0662D-7B9D-4D19-B068-81BABC491B9B}" destId="{5379C6B2-464C-4BF9-9E72-9F4908314ECC}" srcOrd="1" destOrd="0" parTransId="{F9F89C56-C87C-4D18-8B61-9A7970B81590}" sibTransId="{19F9CFDC-C3EF-419A-9796-224D79BB4118}"/>
    <dgm:cxn modelId="{FB56671F-213A-4B94-95BA-02A140E72A6E}" type="presParOf" srcId="{9495E3C3-7DAF-4BB5-8D7D-3619BBA2D671}" destId="{41C9D721-F1A3-491A-ABBB-1AD40D9B71E5}" srcOrd="0" destOrd="0" presId="urn:microsoft.com/office/officeart/2005/8/layout/vList2"/>
    <dgm:cxn modelId="{6C052113-AF7F-42F5-B036-D59CDCFE43A3}" type="presParOf" srcId="{9495E3C3-7DAF-4BB5-8D7D-3619BBA2D671}" destId="{CA58DCAB-8831-47BB-A38B-AF9973EC35F9}" srcOrd="1" destOrd="0" presId="urn:microsoft.com/office/officeart/2005/8/layout/vList2"/>
    <dgm:cxn modelId="{3C5D9855-71FA-4E5A-B14F-E1C6EF172D64}" type="presParOf" srcId="{9495E3C3-7DAF-4BB5-8D7D-3619BBA2D671}" destId="{A11B3DFC-0D9F-4F55-B253-A9A01EA18D4C}" srcOrd="2" destOrd="0" presId="urn:microsoft.com/office/officeart/2005/8/layout/vList2"/>
    <dgm:cxn modelId="{D6085260-A34C-4866-825A-F0624761F56E}" type="presParOf" srcId="{9495E3C3-7DAF-4BB5-8D7D-3619BBA2D671}" destId="{17E83DB6-71D5-4B9A-B604-D62D2C71AD34}" srcOrd="3" destOrd="0" presId="urn:microsoft.com/office/officeart/2005/8/layout/vList2"/>
    <dgm:cxn modelId="{A9B7B5ED-B522-42AD-8D47-3EF35EEE6FA6}" type="presParOf" srcId="{9495E3C3-7DAF-4BB5-8D7D-3619BBA2D671}" destId="{C73A0EDA-3764-47A2-8D06-819DEED876D0}" srcOrd="4" destOrd="0" presId="urn:microsoft.com/office/officeart/2005/8/layout/vList2"/>
    <dgm:cxn modelId="{2070C6BC-9478-417D-B536-AA5F36D6E283}" type="presParOf" srcId="{9495E3C3-7DAF-4BB5-8D7D-3619BBA2D671}" destId="{5792C828-49BC-4174-A475-04FFE384D1EC}" srcOrd="5" destOrd="0" presId="urn:microsoft.com/office/officeart/2005/8/layout/vList2"/>
    <dgm:cxn modelId="{02F06820-1B18-4A41-94FE-A98E04967EB8}" type="presParOf" srcId="{9495E3C3-7DAF-4BB5-8D7D-3619BBA2D671}" destId="{39A83BC0-58D9-4AD8-B08C-8895663DE68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C37A996-BFD5-46D8-B387-15D81F33A0E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7F29FA4-0EE7-468E-98AA-3037DEAE4A9D}">
      <dgm:prSet/>
      <dgm:spPr/>
      <dgm:t>
        <a:bodyPr/>
        <a:lstStyle/>
        <a:p>
          <a:pPr>
            <a:defRPr cap="all"/>
          </a:pPr>
          <a:r>
            <a:rPr lang="en-US"/>
            <a:t>Wide range of input &amp; output devices enable human‑computer interaction</a:t>
          </a:r>
        </a:p>
      </dgm:t>
    </dgm:pt>
    <dgm:pt modelId="{9C450CC5-D89E-45EB-829D-27E9FDE07E9D}" type="parTrans" cxnId="{97CDE596-5FDD-4B7E-8CF9-08E02EDA53D1}">
      <dgm:prSet/>
      <dgm:spPr/>
      <dgm:t>
        <a:bodyPr/>
        <a:lstStyle/>
        <a:p>
          <a:endParaRPr lang="en-US"/>
        </a:p>
      </dgm:t>
    </dgm:pt>
    <dgm:pt modelId="{0C657D6B-2860-4049-A4E2-535501AE7679}" type="sibTrans" cxnId="{97CDE596-5FDD-4B7E-8CF9-08E02EDA53D1}">
      <dgm:prSet/>
      <dgm:spPr/>
      <dgm:t>
        <a:bodyPr/>
        <a:lstStyle/>
        <a:p>
          <a:endParaRPr lang="en-US"/>
        </a:p>
      </dgm:t>
    </dgm:pt>
    <dgm:pt modelId="{B6B03A34-264A-4759-BB11-2A0A52F5A7CC}">
      <dgm:prSet/>
      <dgm:spPr/>
      <dgm:t>
        <a:bodyPr/>
        <a:lstStyle/>
        <a:p>
          <a:pPr>
            <a:defRPr cap="all"/>
          </a:pPr>
          <a:r>
            <a:rPr lang="en-US"/>
            <a:t>Storage choice balances speed, capacity, cost, durability</a:t>
          </a:r>
        </a:p>
      </dgm:t>
    </dgm:pt>
    <dgm:pt modelId="{ECB362F7-4C2B-4899-88CE-7EB20186F76B}" type="parTrans" cxnId="{1AAAB2B3-70E1-4394-A374-61144FB0A6E1}">
      <dgm:prSet/>
      <dgm:spPr/>
      <dgm:t>
        <a:bodyPr/>
        <a:lstStyle/>
        <a:p>
          <a:endParaRPr lang="en-US"/>
        </a:p>
      </dgm:t>
    </dgm:pt>
    <dgm:pt modelId="{04E65BD2-E70A-4C41-9D35-D8B27064E44D}" type="sibTrans" cxnId="{1AAAB2B3-70E1-4394-A374-61144FB0A6E1}">
      <dgm:prSet/>
      <dgm:spPr/>
      <dgm:t>
        <a:bodyPr/>
        <a:lstStyle/>
        <a:p>
          <a:endParaRPr lang="en-US"/>
        </a:p>
      </dgm:t>
    </dgm:pt>
    <dgm:pt modelId="{8B522399-9FA1-4BE4-8E5C-CB0ACE6C5621}">
      <dgm:prSet/>
      <dgm:spPr/>
      <dgm:t>
        <a:bodyPr/>
        <a:lstStyle/>
        <a:p>
          <a:pPr>
            <a:defRPr cap="all"/>
          </a:pPr>
          <a:r>
            <a:rPr lang="en-US"/>
            <a:t>Von Neumann architecture underpins modern computing</a:t>
          </a:r>
        </a:p>
      </dgm:t>
    </dgm:pt>
    <dgm:pt modelId="{A0891AB3-2D4F-4FBE-A162-0D268C32CB1E}" type="parTrans" cxnId="{CACFF581-89FA-41F2-9AFE-5F6FA99D09EB}">
      <dgm:prSet/>
      <dgm:spPr/>
      <dgm:t>
        <a:bodyPr/>
        <a:lstStyle/>
        <a:p>
          <a:endParaRPr lang="en-US"/>
        </a:p>
      </dgm:t>
    </dgm:pt>
    <dgm:pt modelId="{1B568825-8391-4682-963E-DCD50E385542}" type="sibTrans" cxnId="{CACFF581-89FA-41F2-9AFE-5F6FA99D09EB}">
      <dgm:prSet/>
      <dgm:spPr/>
      <dgm:t>
        <a:bodyPr/>
        <a:lstStyle/>
        <a:p>
          <a:endParaRPr lang="en-US"/>
        </a:p>
      </dgm:t>
    </dgm:pt>
    <dgm:pt modelId="{2C745A72-DECA-4201-B83F-1749269A26CB}">
      <dgm:prSet/>
      <dgm:spPr/>
      <dgm:t>
        <a:bodyPr/>
        <a:lstStyle/>
        <a:p>
          <a:pPr>
            <a:defRPr cap="all"/>
          </a:pPr>
          <a:r>
            <a:rPr lang="en-US"/>
            <a:t>Understanding hardware is essential for selecting and troubleshooting systems</a:t>
          </a:r>
        </a:p>
      </dgm:t>
    </dgm:pt>
    <dgm:pt modelId="{8352CDBC-444F-4026-BEF8-A5F465B35DF9}" type="parTrans" cxnId="{FD9B62A8-B98D-4B86-86E4-D9A985517B17}">
      <dgm:prSet/>
      <dgm:spPr/>
      <dgm:t>
        <a:bodyPr/>
        <a:lstStyle/>
        <a:p>
          <a:endParaRPr lang="en-US"/>
        </a:p>
      </dgm:t>
    </dgm:pt>
    <dgm:pt modelId="{687A19D4-7E20-4445-BCBB-7679BA1E405D}" type="sibTrans" cxnId="{FD9B62A8-B98D-4B86-86E4-D9A985517B17}">
      <dgm:prSet/>
      <dgm:spPr/>
      <dgm:t>
        <a:bodyPr/>
        <a:lstStyle/>
        <a:p>
          <a:endParaRPr lang="en-US"/>
        </a:p>
      </dgm:t>
    </dgm:pt>
    <dgm:pt modelId="{DE0755D6-F3B2-4BE8-BD7B-40AC918B3AEB}" type="pres">
      <dgm:prSet presAssocID="{BC37A996-BFD5-46D8-B387-15D81F33A0EC}" presName="root" presStyleCnt="0">
        <dgm:presLayoutVars>
          <dgm:dir/>
          <dgm:resizeHandles val="exact"/>
        </dgm:presLayoutVars>
      </dgm:prSet>
      <dgm:spPr/>
    </dgm:pt>
    <dgm:pt modelId="{E786DBCD-CA3C-4F56-8428-A387809248B1}" type="pres">
      <dgm:prSet presAssocID="{F7F29FA4-0EE7-468E-98AA-3037DEAE4A9D}" presName="compNode" presStyleCnt="0"/>
      <dgm:spPr/>
    </dgm:pt>
    <dgm:pt modelId="{4B4450BF-EE00-4CCA-BB62-80FA99736956}" type="pres">
      <dgm:prSet presAssocID="{F7F29FA4-0EE7-468E-98AA-3037DEAE4A9D}" presName="iconBgRect" presStyleLbl="bgShp" presStyleIdx="0" presStyleCnt="4"/>
      <dgm:spPr/>
    </dgm:pt>
    <dgm:pt modelId="{07D0F2BC-0630-4290-B690-0B92BDC5A4FC}" type="pres">
      <dgm:prSet presAssocID="{F7F29FA4-0EE7-468E-98AA-3037DEAE4A9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FE1F80DF-196F-42DC-AC04-889ABD140B43}" type="pres">
      <dgm:prSet presAssocID="{F7F29FA4-0EE7-468E-98AA-3037DEAE4A9D}" presName="spaceRect" presStyleCnt="0"/>
      <dgm:spPr/>
    </dgm:pt>
    <dgm:pt modelId="{CBF6A263-25A8-4380-B403-04BD94103476}" type="pres">
      <dgm:prSet presAssocID="{F7F29FA4-0EE7-468E-98AA-3037DEAE4A9D}" presName="textRect" presStyleLbl="revTx" presStyleIdx="0" presStyleCnt="4">
        <dgm:presLayoutVars>
          <dgm:chMax val="1"/>
          <dgm:chPref val="1"/>
        </dgm:presLayoutVars>
      </dgm:prSet>
      <dgm:spPr/>
    </dgm:pt>
    <dgm:pt modelId="{7E89C5D1-B057-4213-A686-150231A556A5}" type="pres">
      <dgm:prSet presAssocID="{0C657D6B-2860-4049-A4E2-535501AE7679}" presName="sibTrans" presStyleCnt="0"/>
      <dgm:spPr/>
    </dgm:pt>
    <dgm:pt modelId="{AD816A46-FCB3-44CA-81EF-20C32F85B89D}" type="pres">
      <dgm:prSet presAssocID="{B6B03A34-264A-4759-BB11-2A0A52F5A7CC}" presName="compNode" presStyleCnt="0"/>
      <dgm:spPr/>
    </dgm:pt>
    <dgm:pt modelId="{600ADEC3-4A80-4FF9-AFED-8FEDFF1DAF86}" type="pres">
      <dgm:prSet presAssocID="{B6B03A34-264A-4759-BB11-2A0A52F5A7CC}" presName="iconBgRect" presStyleLbl="bgShp" presStyleIdx="1" presStyleCnt="4"/>
      <dgm:spPr/>
    </dgm:pt>
    <dgm:pt modelId="{322D1190-E466-473A-96AD-1997A1A27E28}" type="pres">
      <dgm:prSet presAssocID="{B6B03A34-264A-4759-BB11-2A0A52F5A7C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ABDE8391-2BFD-4ACD-9E66-B48523006B23}" type="pres">
      <dgm:prSet presAssocID="{B6B03A34-264A-4759-BB11-2A0A52F5A7CC}" presName="spaceRect" presStyleCnt="0"/>
      <dgm:spPr/>
    </dgm:pt>
    <dgm:pt modelId="{22545FE6-96B2-43AA-87C0-48A4E5C9C019}" type="pres">
      <dgm:prSet presAssocID="{B6B03A34-264A-4759-BB11-2A0A52F5A7CC}" presName="textRect" presStyleLbl="revTx" presStyleIdx="1" presStyleCnt="4">
        <dgm:presLayoutVars>
          <dgm:chMax val="1"/>
          <dgm:chPref val="1"/>
        </dgm:presLayoutVars>
      </dgm:prSet>
      <dgm:spPr/>
    </dgm:pt>
    <dgm:pt modelId="{88361682-D68B-47E3-99CB-CFD8CE909042}" type="pres">
      <dgm:prSet presAssocID="{04E65BD2-E70A-4C41-9D35-D8B27064E44D}" presName="sibTrans" presStyleCnt="0"/>
      <dgm:spPr/>
    </dgm:pt>
    <dgm:pt modelId="{B722CCFE-DAF0-47E0-9242-D08208DDA124}" type="pres">
      <dgm:prSet presAssocID="{8B522399-9FA1-4BE4-8E5C-CB0ACE6C5621}" presName="compNode" presStyleCnt="0"/>
      <dgm:spPr/>
    </dgm:pt>
    <dgm:pt modelId="{BF26CDCF-8B92-45F0-985C-59FD2478D721}" type="pres">
      <dgm:prSet presAssocID="{8B522399-9FA1-4BE4-8E5C-CB0ACE6C5621}" presName="iconBgRect" presStyleLbl="bgShp" presStyleIdx="2" presStyleCnt="4"/>
      <dgm:spPr/>
    </dgm:pt>
    <dgm:pt modelId="{C39C5F8B-5BCB-4512-B46B-4F2354291052}" type="pres">
      <dgm:prSet presAssocID="{8B522399-9FA1-4BE4-8E5C-CB0ACE6C562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845268F1-E32A-48C5-A7D8-FA09C563DB6F}" type="pres">
      <dgm:prSet presAssocID="{8B522399-9FA1-4BE4-8E5C-CB0ACE6C5621}" presName="spaceRect" presStyleCnt="0"/>
      <dgm:spPr/>
    </dgm:pt>
    <dgm:pt modelId="{C7C5FFAA-9548-4401-96FF-157C2CB2ACF1}" type="pres">
      <dgm:prSet presAssocID="{8B522399-9FA1-4BE4-8E5C-CB0ACE6C5621}" presName="textRect" presStyleLbl="revTx" presStyleIdx="2" presStyleCnt="4">
        <dgm:presLayoutVars>
          <dgm:chMax val="1"/>
          <dgm:chPref val="1"/>
        </dgm:presLayoutVars>
      </dgm:prSet>
      <dgm:spPr/>
    </dgm:pt>
    <dgm:pt modelId="{D94BC0E7-9985-47BD-9FE5-B5C694C2B2A4}" type="pres">
      <dgm:prSet presAssocID="{1B568825-8391-4682-963E-DCD50E385542}" presName="sibTrans" presStyleCnt="0"/>
      <dgm:spPr/>
    </dgm:pt>
    <dgm:pt modelId="{8064EB18-CFCF-4212-8044-DDC05F32C296}" type="pres">
      <dgm:prSet presAssocID="{2C745A72-DECA-4201-B83F-1749269A26CB}" presName="compNode" presStyleCnt="0"/>
      <dgm:spPr/>
    </dgm:pt>
    <dgm:pt modelId="{A73C470F-7893-4458-AA2F-CBA82FC80A9C}" type="pres">
      <dgm:prSet presAssocID="{2C745A72-DECA-4201-B83F-1749269A26CB}" presName="iconBgRect" presStyleLbl="bgShp" presStyleIdx="3" presStyleCnt="4"/>
      <dgm:spPr/>
    </dgm:pt>
    <dgm:pt modelId="{B695CE69-F0E6-49B9-A59F-7F9536DF9AA1}" type="pres">
      <dgm:prSet presAssocID="{2C745A72-DECA-4201-B83F-1749269A26C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DC6CB83A-FF5E-47DA-9956-3504C9A35122}" type="pres">
      <dgm:prSet presAssocID="{2C745A72-DECA-4201-B83F-1749269A26CB}" presName="spaceRect" presStyleCnt="0"/>
      <dgm:spPr/>
    </dgm:pt>
    <dgm:pt modelId="{E5433B42-7220-4447-BB03-2ACE37E8A9B2}" type="pres">
      <dgm:prSet presAssocID="{2C745A72-DECA-4201-B83F-1749269A26C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7D06307-428D-430E-BEB8-216642E180A1}" type="presOf" srcId="{2C745A72-DECA-4201-B83F-1749269A26CB}" destId="{E5433B42-7220-4447-BB03-2ACE37E8A9B2}" srcOrd="0" destOrd="0" presId="urn:microsoft.com/office/officeart/2018/5/layout/IconCircleLabelList"/>
    <dgm:cxn modelId="{F29BCD4C-0069-417F-8B65-977BB4FDE161}" type="presOf" srcId="{F7F29FA4-0EE7-468E-98AA-3037DEAE4A9D}" destId="{CBF6A263-25A8-4380-B403-04BD94103476}" srcOrd="0" destOrd="0" presId="urn:microsoft.com/office/officeart/2018/5/layout/IconCircleLabelList"/>
    <dgm:cxn modelId="{7BCBC16D-0923-4C4F-A58E-6012C1BB375F}" type="presOf" srcId="{BC37A996-BFD5-46D8-B387-15D81F33A0EC}" destId="{DE0755D6-F3B2-4BE8-BD7B-40AC918B3AEB}" srcOrd="0" destOrd="0" presId="urn:microsoft.com/office/officeart/2018/5/layout/IconCircleLabelList"/>
    <dgm:cxn modelId="{E4C98970-864E-473C-9FB6-91E6D54D41C1}" type="presOf" srcId="{B6B03A34-264A-4759-BB11-2A0A52F5A7CC}" destId="{22545FE6-96B2-43AA-87C0-48A4E5C9C019}" srcOrd="0" destOrd="0" presId="urn:microsoft.com/office/officeart/2018/5/layout/IconCircleLabelList"/>
    <dgm:cxn modelId="{CACFF581-89FA-41F2-9AFE-5F6FA99D09EB}" srcId="{BC37A996-BFD5-46D8-B387-15D81F33A0EC}" destId="{8B522399-9FA1-4BE4-8E5C-CB0ACE6C5621}" srcOrd="2" destOrd="0" parTransId="{A0891AB3-2D4F-4FBE-A162-0D268C32CB1E}" sibTransId="{1B568825-8391-4682-963E-DCD50E385542}"/>
    <dgm:cxn modelId="{97CDE596-5FDD-4B7E-8CF9-08E02EDA53D1}" srcId="{BC37A996-BFD5-46D8-B387-15D81F33A0EC}" destId="{F7F29FA4-0EE7-468E-98AA-3037DEAE4A9D}" srcOrd="0" destOrd="0" parTransId="{9C450CC5-D89E-45EB-829D-27E9FDE07E9D}" sibTransId="{0C657D6B-2860-4049-A4E2-535501AE7679}"/>
    <dgm:cxn modelId="{FD9B62A8-B98D-4B86-86E4-D9A985517B17}" srcId="{BC37A996-BFD5-46D8-B387-15D81F33A0EC}" destId="{2C745A72-DECA-4201-B83F-1749269A26CB}" srcOrd="3" destOrd="0" parTransId="{8352CDBC-444F-4026-BEF8-A5F465B35DF9}" sibTransId="{687A19D4-7E20-4445-BCBB-7679BA1E405D}"/>
    <dgm:cxn modelId="{1AAAB2B3-70E1-4394-A374-61144FB0A6E1}" srcId="{BC37A996-BFD5-46D8-B387-15D81F33A0EC}" destId="{B6B03A34-264A-4759-BB11-2A0A52F5A7CC}" srcOrd="1" destOrd="0" parTransId="{ECB362F7-4C2B-4899-88CE-7EB20186F76B}" sibTransId="{04E65BD2-E70A-4C41-9D35-D8B27064E44D}"/>
    <dgm:cxn modelId="{C3DA1ADD-5A3A-49BC-9B72-CD683CBE01CD}" type="presOf" srcId="{8B522399-9FA1-4BE4-8E5C-CB0ACE6C5621}" destId="{C7C5FFAA-9548-4401-96FF-157C2CB2ACF1}" srcOrd="0" destOrd="0" presId="urn:microsoft.com/office/officeart/2018/5/layout/IconCircleLabelList"/>
    <dgm:cxn modelId="{5615F8CD-37F4-41C6-98D4-CD13E79A9AF7}" type="presParOf" srcId="{DE0755D6-F3B2-4BE8-BD7B-40AC918B3AEB}" destId="{E786DBCD-CA3C-4F56-8428-A387809248B1}" srcOrd="0" destOrd="0" presId="urn:microsoft.com/office/officeart/2018/5/layout/IconCircleLabelList"/>
    <dgm:cxn modelId="{C90C053B-9B2A-4117-AA85-F47666C6952E}" type="presParOf" srcId="{E786DBCD-CA3C-4F56-8428-A387809248B1}" destId="{4B4450BF-EE00-4CCA-BB62-80FA99736956}" srcOrd="0" destOrd="0" presId="urn:microsoft.com/office/officeart/2018/5/layout/IconCircleLabelList"/>
    <dgm:cxn modelId="{5B763EDC-FBEC-4E5B-A5A0-F965FAD35DA5}" type="presParOf" srcId="{E786DBCD-CA3C-4F56-8428-A387809248B1}" destId="{07D0F2BC-0630-4290-B690-0B92BDC5A4FC}" srcOrd="1" destOrd="0" presId="urn:microsoft.com/office/officeart/2018/5/layout/IconCircleLabelList"/>
    <dgm:cxn modelId="{B07353B2-F6CE-4E78-8E9B-70FFDE385A17}" type="presParOf" srcId="{E786DBCD-CA3C-4F56-8428-A387809248B1}" destId="{FE1F80DF-196F-42DC-AC04-889ABD140B43}" srcOrd="2" destOrd="0" presId="urn:microsoft.com/office/officeart/2018/5/layout/IconCircleLabelList"/>
    <dgm:cxn modelId="{803D2D56-CC14-41B2-B5D0-3242EF6E6AD7}" type="presParOf" srcId="{E786DBCD-CA3C-4F56-8428-A387809248B1}" destId="{CBF6A263-25A8-4380-B403-04BD94103476}" srcOrd="3" destOrd="0" presId="urn:microsoft.com/office/officeart/2018/5/layout/IconCircleLabelList"/>
    <dgm:cxn modelId="{D671645C-4FD9-4D33-B44A-3EEB85EBC049}" type="presParOf" srcId="{DE0755D6-F3B2-4BE8-BD7B-40AC918B3AEB}" destId="{7E89C5D1-B057-4213-A686-150231A556A5}" srcOrd="1" destOrd="0" presId="urn:microsoft.com/office/officeart/2018/5/layout/IconCircleLabelList"/>
    <dgm:cxn modelId="{B264C8EC-8A22-4462-AB3C-8C80F173FB38}" type="presParOf" srcId="{DE0755D6-F3B2-4BE8-BD7B-40AC918B3AEB}" destId="{AD816A46-FCB3-44CA-81EF-20C32F85B89D}" srcOrd="2" destOrd="0" presId="urn:microsoft.com/office/officeart/2018/5/layout/IconCircleLabelList"/>
    <dgm:cxn modelId="{2CEF7C0E-9DBA-42C5-89B8-B4C9824E6E61}" type="presParOf" srcId="{AD816A46-FCB3-44CA-81EF-20C32F85B89D}" destId="{600ADEC3-4A80-4FF9-AFED-8FEDFF1DAF86}" srcOrd="0" destOrd="0" presId="urn:microsoft.com/office/officeart/2018/5/layout/IconCircleLabelList"/>
    <dgm:cxn modelId="{DFA28D76-9505-4D62-8B17-98323C9FC571}" type="presParOf" srcId="{AD816A46-FCB3-44CA-81EF-20C32F85B89D}" destId="{322D1190-E466-473A-96AD-1997A1A27E28}" srcOrd="1" destOrd="0" presId="urn:microsoft.com/office/officeart/2018/5/layout/IconCircleLabelList"/>
    <dgm:cxn modelId="{EA911BBD-8DEE-4BCF-8B34-CDEE9F6AD278}" type="presParOf" srcId="{AD816A46-FCB3-44CA-81EF-20C32F85B89D}" destId="{ABDE8391-2BFD-4ACD-9E66-B48523006B23}" srcOrd="2" destOrd="0" presId="urn:microsoft.com/office/officeart/2018/5/layout/IconCircleLabelList"/>
    <dgm:cxn modelId="{338A0D13-4259-4260-B5F0-7472CFA31E0A}" type="presParOf" srcId="{AD816A46-FCB3-44CA-81EF-20C32F85B89D}" destId="{22545FE6-96B2-43AA-87C0-48A4E5C9C019}" srcOrd="3" destOrd="0" presId="urn:microsoft.com/office/officeart/2018/5/layout/IconCircleLabelList"/>
    <dgm:cxn modelId="{3C5525DC-2998-43D1-AD36-8299C0A8A852}" type="presParOf" srcId="{DE0755D6-F3B2-4BE8-BD7B-40AC918B3AEB}" destId="{88361682-D68B-47E3-99CB-CFD8CE909042}" srcOrd="3" destOrd="0" presId="urn:microsoft.com/office/officeart/2018/5/layout/IconCircleLabelList"/>
    <dgm:cxn modelId="{1C8003AC-7DB0-4B51-BC1B-34B884990E2F}" type="presParOf" srcId="{DE0755D6-F3B2-4BE8-BD7B-40AC918B3AEB}" destId="{B722CCFE-DAF0-47E0-9242-D08208DDA124}" srcOrd="4" destOrd="0" presId="urn:microsoft.com/office/officeart/2018/5/layout/IconCircleLabelList"/>
    <dgm:cxn modelId="{8CDEDE44-F1ED-497F-B1BA-7BCF6604DA9B}" type="presParOf" srcId="{B722CCFE-DAF0-47E0-9242-D08208DDA124}" destId="{BF26CDCF-8B92-45F0-985C-59FD2478D721}" srcOrd="0" destOrd="0" presId="urn:microsoft.com/office/officeart/2018/5/layout/IconCircleLabelList"/>
    <dgm:cxn modelId="{AE14D06C-B5E2-4189-8CF0-13E5EBD4B712}" type="presParOf" srcId="{B722CCFE-DAF0-47E0-9242-D08208DDA124}" destId="{C39C5F8B-5BCB-4512-B46B-4F2354291052}" srcOrd="1" destOrd="0" presId="urn:microsoft.com/office/officeart/2018/5/layout/IconCircleLabelList"/>
    <dgm:cxn modelId="{F2094375-331F-4148-AFFF-877C6553B57C}" type="presParOf" srcId="{B722CCFE-DAF0-47E0-9242-D08208DDA124}" destId="{845268F1-E32A-48C5-A7D8-FA09C563DB6F}" srcOrd="2" destOrd="0" presId="urn:microsoft.com/office/officeart/2018/5/layout/IconCircleLabelList"/>
    <dgm:cxn modelId="{260A28C2-8B5A-448D-914A-7BD9B42C7072}" type="presParOf" srcId="{B722CCFE-DAF0-47E0-9242-D08208DDA124}" destId="{C7C5FFAA-9548-4401-96FF-157C2CB2ACF1}" srcOrd="3" destOrd="0" presId="urn:microsoft.com/office/officeart/2018/5/layout/IconCircleLabelList"/>
    <dgm:cxn modelId="{7B10C22C-90BF-4018-B082-F59D44034EA0}" type="presParOf" srcId="{DE0755D6-F3B2-4BE8-BD7B-40AC918B3AEB}" destId="{D94BC0E7-9985-47BD-9FE5-B5C694C2B2A4}" srcOrd="5" destOrd="0" presId="urn:microsoft.com/office/officeart/2018/5/layout/IconCircleLabelList"/>
    <dgm:cxn modelId="{4BEDFEFD-751D-43D5-824F-DA2FA17D5D2C}" type="presParOf" srcId="{DE0755D6-F3B2-4BE8-BD7B-40AC918B3AEB}" destId="{8064EB18-CFCF-4212-8044-DDC05F32C296}" srcOrd="6" destOrd="0" presId="urn:microsoft.com/office/officeart/2018/5/layout/IconCircleLabelList"/>
    <dgm:cxn modelId="{A4EBBC90-9BB8-4DC7-94F5-6F636BFFE875}" type="presParOf" srcId="{8064EB18-CFCF-4212-8044-DDC05F32C296}" destId="{A73C470F-7893-4458-AA2F-CBA82FC80A9C}" srcOrd="0" destOrd="0" presId="urn:microsoft.com/office/officeart/2018/5/layout/IconCircleLabelList"/>
    <dgm:cxn modelId="{12C7330C-80E2-4D9B-A140-FE72F7B8B505}" type="presParOf" srcId="{8064EB18-CFCF-4212-8044-DDC05F32C296}" destId="{B695CE69-F0E6-49B9-A59F-7F9536DF9AA1}" srcOrd="1" destOrd="0" presId="urn:microsoft.com/office/officeart/2018/5/layout/IconCircleLabelList"/>
    <dgm:cxn modelId="{47B02094-D987-4E04-9458-B4414C7955AE}" type="presParOf" srcId="{8064EB18-CFCF-4212-8044-DDC05F32C296}" destId="{DC6CB83A-FF5E-47DA-9956-3504C9A35122}" srcOrd="2" destOrd="0" presId="urn:microsoft.com/office/officeart/2018/5/layout/IconCircleLabelList"/>
    <dgm:cxn modelId="{544C3B1F-3CB3-4370-9BE0-095DC512FCB9}" type="presParOf" srcId="{8064EB18-CFCF-4212-8044-DDC05F32C296}" destId="{E5433B42-7220-4447-BB03-2ACE37E8A9B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203D7F-443F-429F-8E16-6926F4C1BBB5}">
      <dsp:nvSpPr>
        <dsp:cNvPr id="0" name=""/>
        <dsp:cNvSpPr/>
      </dsp:nvSpPr>
      <dsp:spPr>
        <a:xfrm>
          <a:off x="0" y="1878"/>
          <a:ext cx="8229600" cy="9520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3CDFC9-9DCA-4C92-8A2A-ED472DDE71EA}">
      <dsp:nvSpPr>
        <dsp:cNvPr id="0" name=""/>
        <dsp:cNvSpPr/>
      </dsp:nvSpPr>
      <dsp:spPr>
        <a:xfrm>
          <a:off x="287993" y="216088"/>
          <a:ext cx="523623" cy="5236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8B133E-D138-4603-947D-ABDADFD0F492}">
      <dsp:nvSpPr>
        <dsp:cNvPr id="0" name=""/>
        <dsp:cNvSpPr/>
      </dsp:nvSpPr>
      <dsp:spPr>
        <a:xfrm>
          <a:off x="1099610" y="1878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Input Devices</a:t>
          </a:r>
        </a:p>
      </dsp:txBody>
      <dsp:txXfrm>
        <a:off x="1099610" y="1878"/>
        <a:ext cx="7129989" cy="952043"/>
      </dsp:txXfrm>
    </dsp:sp>
    <dsp:sp modelId="{DC4E4D34-993D-48C9-903A-FE718360AFD8}">
      <dsp:nvSpPr>
        <dsp:cNvPr id="0" name=""/>
        <dsp:cNvSpPr/>
      </dsp:nvSpPr>
      <dsp:spPr>
        <a:xfrm>
          <a:off x="0" y="1191932"/>
          <a:ext cx="8229600" cy="9520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51D721-FD69-4213-8DBD-2588299F2CAF}">
      <dsp:nvSpPr>
        <dsp:cNvPr id="0" name=""/>
        <dsp:cNvSpPr/>
      </dsp:nvSpPr>
      <dsp:spPr>
        <a:xfrm>
          <a:off x="287993" y="1406142"/>
          <a:ext cx="523623" cy="52362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175C08-C5C7-4695-BD5D-DF4290603602}">
      <dsp:nvSpPr>
        <dsp:cNvPr id="0" name=""/>
        <dsp:cNvSpPr/>
      </dsp:nvSpPr>
      <dsp:spPr>
        <a:xfrm>
          <a:off x="1099610" y="1191932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Output Devices</a:t>
          </a:r>
        </a:p>
      </dsp:txBody>
      <dsp:txXfrm>
        <a:off x="1099610" y="1191932"/>
        <a:ext cx="7129989" cy="952043"/>
      </dsp:txXfrm>
    </dsp:sp>
    <dsp:sp modelId="{7F2923A9-86BB-4EA6-8228-17F1D291A900}">
      <dsp:nvSpPr>
        <dsp:cNvPr id="0" name=""/>
        <dsp:cNvSpPr/>
      </dsp:nvSpPr>
      <dsp:spPr>
        <a:xfrm>
          <a:off x="0" y="2381986"/>
          <a:ext cx="8229600" cy="9520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B9B13F-9A37-493D-BB2A-C7A7D3E8C869}">
      <dsp:nvSpPr>
        <dsp:cNvPr id="0" name=""/>
        <dsp:cNvSpPr/>
      </dsp:nvSpPr>
      <dsp:spPr>
        <a:xfrm>
          <a:off x="287993" y="2596196"/>
          <a:ext cx="523623" cy="52362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C19E5C-1B24-4441-ADF4-BC07B0941E94}">
      <dsp:nvSpPr>
        <dsp:cNvPr id="0" name=""/>
        <dsp:cNvSpPr/>
      </dsp:nvSpPr>
      <dsp:spPr>
        <a:xfrm>
          <a:off x="1099610" y="2381986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Storage Devices (Primary, Secondary, Offline)</a:t>
          </a:r>
        </a:p>
      </dsp:txBody>
      <dsp:txXfrm>
        <a:off x="1099610" y="2381986"/>
        <a:ext cx="7129989" cy="952043"/>
      </dsp:txXfrm>
    </dsp:sp>
    <dsp:sp modelId="{271388FC-64BE-4DFB-9AB1-F50E6A07C5DF}">
      <dsp:nvSpPr>
        <dsp:cNvPr id="0" name=""/>
        <dsp:cNvSpPr/>
      </dsp:nvSpPr>
      <dsp:spPr>
        <a:xfrm>
          <a:off x="0" y="3572041"/>
          <a:ext cx="8229600" cy="9520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3FB2EC-A0F6-4085-85FB-280D70BF5AF2}">
      <dsp:nvSpPr>
        <dsp:cNvPr id="0" name=""/>
        <dsp:cNvSpPr/>
      </dsp:nvSpPr>
      <dsp:spPr>
        <a:xfrm>
          <a:off x="287993" y="3786250"/>
          <a:ext cx="523623" cy="52362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319866-0DD1-49D4-95BC-51B39B269253}">
      <dsp:nvSpPr>
        <dsp:cNvPr id="0" name=""/>
        <dsp:cNvSpPr/>
      </dsp:nvSpPr>
      <dsp:spPr>
        <a:xfrm>
          <a:off x="1099610" y="3572041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Von Neumann Architecture</a:t>
          </a:r>
        </a:p>
      </dsp:txBody>
      <dsp:txXfrm>
        <a:off x="1099610" y="3572041"/>
        <a:ext cx="7129989" cy="9520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987A5C-D252-4962-A83D-18ABFE70C855}">
      <dsp:nvSpPr>
        <dsp:cNvPr id="0" name=""/>
        <dsp:cNvSpPr/>
      </dsp:nvSpPr>
      <dsp:spPr>
        <a:xfrm>
          <a:off x="884935" y="296402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0E2469-F4E9-4B85-964B-6578C86D9BC5}">
      <dsp:nvSpPr>
        <dsp:cNvPr id="0" name=""/>
        <dsp:cNvSpPr/>
      </dsp:nvSpPr>
      <dsp:spPr>
        <a:xfrm>
          <a:off x="1352935" y="764402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6BF464-F6D0-4501-8FFF-C7D9098376EB}">
      <dsp:nvSpPr>
        <dsp:cNvPr id="0" name=""/>
        <dsp:cNvSpPr/>
      </dsp:nvSpPr>
      <dsp:spPr>
        <a:xfrm>
          <a:off x="182935" y="317640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Hardware that sends data to a computer for processing.</a:t>
          </a:r>
        </a:p>
      </dsp:txBody>
      <dsp:txXfrm>
        <a:off x="182935" y="3176402"/>
        <a:ext cx="3600000" cy="720000"/>
      </dsp:txXfrm>
    </dsp:sp>
    <dsp:sp modelId="{0C31F5FB-E7A9-4EAB-8A9B-0611B8FE5482}">
      <dsp:nvSpPr>
        <dsp:cNvPr id="0" name=""/>
        <dsp:cNvSpPr/>
      </dsp:nvSpPr>
      <dsp:spPr>
        <a:xfrm>
          <a:off x="5114935" y="296402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31D135-9803-4389-B9D0-AC910968CCD3}">
      <dsp:nvSpPr>
        <dsp:cNvPr id="0" name=""/>
        <dsp:cNvSpPr/>
      </dsp:nvSpPr>
      <dsp:spPr>
        <a:xfrm>
          <a:off x="5582935" y="764402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137E8D-DEE0-4309-9E37-2DE671EAA082}">
      <dsp:nvSpPr>
        <dsp:cNvPr id="0" name=""/>
        <dsp:cNvSpPr/>
      </dsp:nvSpPr>
      <dsp:spPr>
        <a:xfrm>
          <a:off x="4412935" y="317640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Manual (human‑operated) and automatic (sensor‑based) devices.</a:t>
          </a:r>
        </a:p>
      </dsp:txBody>
      <dsp:txXfrm>
        <a:off x="4412935" y="3176402"/>
        <a:ext cx="36000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C0384-1CF7-4549-9D44-EA322D2D75AF}">
      <dsp:nvSpPr>
        <dsp:cNvPr id="0" name=""/>
        <dsp:cNvSpPr/>
      </dsp:nvSpPr>
      <dsp:spPr>
        <a:xfrm>
          <a:off x="827085" y="211"/>
          <a:ext cx="965039" cy="96503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EE1FC0-00AD-491E-B48F-FB7A65CB5B8E}">
      <dsp:nvSpPr>
        <dsp:cNvPr id="0" name=""/>
        <dsp:cNvSpPr/>
      </dsp:nvSpPr>
      <dsp:spPr>
        <a:xfrm>
          <a:off x="1032749" y="205875"/>
          <a:ext cx="553710" cy="5537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EB8B92-58C7-4B39-81EF-F8788F9DBE97}">
      <dsp:nvSpPr>
        <dsp:cNvPr id="0" name=""/>
        <dsp:cNvSpPr/>
      </dsp:nvSpPr>
      <dsp:spPr>
        <a:xfrm>
          <a:off x="518589" y="1265836"/>
          <a:ext cx="1582031" cy="632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Keyboard – text entry, command shortcuts</a:t>
          </a:r>
        </a:p>
      </dsp:txBody>
      <dsp:txXfrm>
        <a:off x="518589" y="1265836"/>
        <a:ext cx="1582031" cy="632812"/>
      </dsp:txXfrm>
    </dsp:sp>
    <dsp:sp modelId="{8DC61376-D067-47CE-ADBF-013F584ED631}">
      <dsp:nvSpPr>
        <dsp:cNvPr id="0" name=""/>
        <dsp:cNvSpPr/>
      </dsp:nvSpPr>
      <dsp:spPr>
        <a:xfrm>
          <a:off x="2685972" y="211"/>
          <a:ext cx="965039" cy="96503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4622F5-B423-46C3-8B65-05AFB5EB45CE}">
      <dsp:nvSpPr>
        <dsp:cNvPr id="0" name=""/>
        <dsp:cNvSpPr/>
      </dsp:nvSpPr>
      <dsp:spPr>
        <a:xfrm>
          <a:off x="2891636" y="205875"/>
          <a:ext cx="553710" cy="5537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980726-548D-4B54-A5D1-5DA5E308B7C4}">
      <dsp:nvSpPr>
        <dsp:cNvPr id="0" name=""/>
        <dsp:cNvSpPr/>
      </dsp:nvSpPr>
      <dsp:spPr>
        <a:xfrm>
          <a:off x="2377476" y="1265836"/>
          <a:ext cx="1582031" cy="632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Mouse / Touchpad – pointer control and selection</a:t>
          </a:r>
        </a:p>
      </dsp:txBody>
      <dsp:txXfrm>
        <a:off x="2377476" y="1265836"/>
        <a:ext cx="1582031" cy="632812"/>
      </dsp:txXfrm>
    </dsp:sp>
    <dsp:sp modelId="{B9A7CADE-1BEB-4BC1-9F2E-AABA17B3CDBF}">
      <dsp:nvSpPr>
        <dsp:cNvPr id="0" name=""/>
        <dsp:cNvSpPr/>
      </dsp:nvSpPr>
      <dsp:spPr>
        <a:xfrm>
          <a:off x="4544859" y="211"/>
          <a:ext cx="965039" cy="96503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785C51-225F-4358-A371-44D7A16EC3FD}">
      <dsp:nvSpPr>
        <dsp:cNvPr id="0" name=""/>
        <dsp:cNvSpPr/>
      </dsp:nvSpPr>
      <dsp:spPr>
        <a:xfrm>
          <a:off x="4750523" y="205875"/>
          <a:ext cx="553710" cy="5537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BAA22F-5277-4AD5-959D-881A27AD1087}">
      <dsp:nvSpPr>
        <dsp:cNvPr id="0" name=""/>
        <dsp:cNvSpPr/>
      </dsp:nvSpPr>
      <dsp:spPr>
        <a:xfrm>
          <a:off x="4236363" y="1265836"/>
          <a:ext cx="1582031" cy="632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Touchscreen – direct finger/stylus input</a:t>
          </a:r>
        </a:p>
      </dsp:txBody>
      <dsp:txXfrm>
        <a:off x="4236363" y="1265836"/>
        <a:ext cx="1582031" cy="632812"/>
      </dsp:txXfrm>
    </dsp:sp>
    <dsp:sp modelId="{7D8487D9-72CA-42CF-9C4C-4FC7D3CE3BA3}">
      <dsp:nvSpPr>
        <dsp:cNvPr id="0" name=""/>
        <dsp:cNvSpPr/>
      </dsp:nvSpPr>
      <dsp:spPr>
        <a:xfrm>
          <a:off x="6403746" y="211"/>
          <a:ext cx="965039" cy="96503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EBB4D1-C2CF-4E0B-AF8F-5E5CDADD7B41}">
      <dsp:nvSpPr>
        <dsp:cNvPr id="0" name=""/>
        <dsp:cNvSpPr/>
      </dsp:nvSpPr>
      <dsp:spPr>
        <a:xfrm>
          <a:off x="6609410" y="205875"/>
          <a:ext cx="553710" cy="5537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9A83F4-E01C-4600-B6E6-8742A587C0B7}">
      <dsp:nvSpPr>
        <dsp:cNvPr id="0" name=""/>
        <dsp:cNvSpPr/>
      </dsp:nvSpPr>
      <dsp:spPr>
        <a:xfrm>
          <a:off x="6095249" y="1265836"/>
          <a:ext cx="1582031" cy="632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Graphics Tablet – precision drawing for designers</a:t>
          </a:r>
        </a:p>
      </dsp:txBody>
      <dsp:txXfrm>
        <a:off x="6095249" y="1265836"/>
        <a:ext cx="1582031" cy="632812"/>
      </dsp:txXfrm>
    </dsp:sp>
    <dsp:sp modelId="{8C63883E-5292-4403-AE04-57F5CF74378C}">
      <dsp:nvSpPr>
        <dsp:cNvPr id="0" name=""/>
        <dsp:cNvSpPr/>
      </dsp:nvSpPr>
      <dsp:spPr>
        <a:xfrm>
          <a:off x="3615415" y="2294156"/>
          <a:ext cx="965039" cy="96503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B30F2E-0832-461E-8563-FF0F3AA06542}">
      <dsp:nvSpPr>
        <dsp:cNvPr id="0" name=""/>
        <dsp:cNvSpPr/>
      </dsp:nvSpPr>
      <dsp:spPr>
        <a:xfrm>
          <a:off x="3821080" y="2499820"/>
          <a:ext cx="553710" cy="55371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D7A0E5-BE21-42EC-9AAC-93A1557A2543}">
      <dsp:nvSpPr>
        <dsp:cNvPr id="0" name=""/>
        <dsp:cNvSpPr/>
      </dsp:nvSpPr>
      <dsp:spPr>
        <a:xfrm>
          <a:off x="3306919" y="3559781"/>
          <a:ext cx="1582031" cy="632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Game Controller / Joystick – gaming and simulations</a:t>
          </a:r>
        </a:p>
      </dsp:txBody>
      <dsp:txXfrm>
        <a:off x="3306919" y="3559781"/>
        <a:ext cx="1582031" cy="6328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D07B3-1D64-4B9A-85FD-68ED3A564BE6}">
      <dsp:nvSpPr>
        <dsp:cNvPr id="0" name=""/>
        <dsp:cNvSpPr/>
      </dsp:nvSpPr>
      <dsp:spPr>
        <a:xfrm>
          <a:off x="616935" y="1100"/>
          <a:ext cx="921683" cy="92168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0CC4EB-0798-4994-954E-DE82C35DF2E4}">
      <dsp:nvSpPr>
        <dsp:cNvPr id="0" name=""/>
        <dsp:cNvSpPr/>
      </dsp:nvSpPr>
      <dsp:spPr>
        <a:xfrm>
          <a:off x="810488" y="194654"/>
          <a:ext cx="534576" cy="5345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ACDD47-E8E8-42C7-9E8D-44E4A5C7268F}">
      <dsp:nvSpPr>
        <dsp:cNvPr id="0" name=""/>
        <dsp:cNvSpPr/>
      </dsp:nvSpPr>
      <dsp:spPr>
        <a:xfrm>
          <a:off x="1736122" y="110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Scanner – digitises images or documents</a:t>
          </a:r>
        </a:p>
      </dsp:txBody>
      <dsp:txXfrm>
        <a:off x="1736122" y="1100"/>
        <a:ext cx="2172539" cy="921683"/>
      </dsp:txXfrm>
    </dsp:sp>
    <dsp:sp modelId="{DFAFA8DC-52AF-4389-99C6-149ECBEB5439}">
      <dsp:nvSpPr>
        <dsp:cNvPr id="0" name=""/>
        <dsp:cNvSpPr/>
      </dsp:nvSpPr>
      <dsp:spPr>
        <a:xfrm>
          <a:off x="4287209" y="1100"/>
          <a:ext cx="921683" cy="92168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F61D6F-8A7F-4A55-8B8F-1E84DF4876A9}">
      <dsp:nvSpPr>
        <dsp:cNvPr id="0" name=""/>
        <dsp:cNvSpPr/>
      </dsp:nvSpPr>
      <dsp:spPr>
        <a:xfrm>
          <a:off x="4480763" y="194654"/>
          <a:ext cx="534576" cy="5345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E43B9-56EC-402B-82FB-492311700869}">
      <dsp:nvSpPr>
        <dsp:cNvPr id="0" name=""/>
        <dsp:cNvSpPr/>
      </dsp:nvSpPr>
      <dsp:spPr>
        <a:xfrm>
          <a:off x="5406396" y="110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Barcode &amp; QR Scanner – retail, inventory</a:t>
          </a:r>
        </a:p>
      </dsp:txBody>
      <dsp:txXfrm>
        <a:off x="5406396" y="1100"/>
        <a:ext cx="2172539" cy="921683"/>
      </dsp:txXfrm>
    </dsp:sp>
    <dsp:sp modelId="{B5D6D6FB-4D2E-4901-87CF-9BD9BE619141}">
      <dsp:nvSpPr>
        <dsp:cNvPr id="0" name=""/>
        <dsp:cNvSpPr/>
      </dsp:nvSpPr>
      <dsp:spPr>
        <a:xfrm>
          <a:off x="616935" y="1635560"/>
          <a:ext cx="921683" cy="92168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1AB3BA-0CEB-4D38-9BB5-AA3987FD9DC5}">
      <dsp:nvSpPr>
        <dsp:cNvPr id="0" name=""/>
        <dsp:cNvSpPr/>
      </dsp:nvSpPr>
      <dsp:spPr>
        <a:xfrm>
          <a:off x="810488" y="1829114"/>
          <a:ext cx="534576" cy="5345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66B842-2F25-40B5-89F0-1E3A6FA5E4F0}">
      <dsp:nvSpPr>
        <dsp:cNvPr id="0" name=""/>
        <dsp:cNvSpPr/>
      </dsp:nvSpPr>
      <dsp:spPr>
        <a:xfrm>
          <a:off x="1736122" y="163556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OCR / OMR / MICR – reading printed text/marks/cheques</a:t>
          </a:r>
        </a:p>
      </dsp:txBody>
      <dsp:txXfrm>
        <a:off x="1736122" y="1635560"/>
        <a:ext cx="2172539" cy="921683"/>
      </dsp:txXfrm>
    </dsp:sp>
    <dsp:sp modelId="{9266B4D8-4BEC-4E5A-B8D6-D17A4B60D77D}">
      <dsp:nvSpPr>
        <dsp:cNvPr id="0" name=""/>
        <dsp:cNvSpPr/>
      </dsp:nvSpPr>
      <dsp:spPr>
        <a:xfrm>
          <a:off x="4287209" y="1635560"/>
          <a:ext cx="921683" cy="92168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0DB12B-676E-4641-984B-B3A2D5FC36F4}">
      <dsp:nvSpPr>
        <dsp:cNvPr id="0" name=""/>
        <dsp:cNvSpPr/>
      </dsp:nvSpPr>
      <dsp:spPr>
        <a:xfrm>
          <a:off x="4480763" y="1829114"/>
          <a:ext cx="534576" cy="53457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260B48-1841-4241-B67A-14CDE3D5D574}">
      <dsp:nvSpPr>
        <dsp:cNvPr id="0" name=""/>
        <dsp:cNvSpPr/>
      </dsp:nvSpPr>
      <dsp:spPr>
        <a:xfrm>
          <a:off x="5406396" y="163556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Digital Camera &amp; Webcam – photo, video</a:t>
          </a:r>
        </a:p>
      </dsp:txBody>
      <dsp:txXfrm>
        <a:off x="5406396" y="1635560"/>
        <a:ext cx="2172539" cy="921683"/>
      </dsp:txXfrm>
    </dsp:sp>
    <dsp:sp modelId="{AD6822CD-F0D7-4434-90C0-BB30A2A7770E}">
      <dsp:nvSpPr>
        <dsp:cNvPr id="0" name=""/>
        <dsp:cNvSpPr/>
      </dsp:nvSpPr>
      <dsp:spPr>
        <a:xfrm>
          <a:off x="616935" y="3270020"/>
          <a:ext cx="921683" cy="92168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24B1D4-42E6-40D8-94F1-515C17C2DACD}">
      <dsp:nvSpPr>
        <dsp:cNvPr id="0" name=""/>
        <dsp:cNvSpPr/>
      </dsp:nvSpPr>
      <dsp:spPr>
        <a:xfrm>
          <a:off x="810488" y="3463574"/>
          <a:ext cx="534576" cy="53457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1DEA0F-9D13-41B7-838D-AFEA58BFC416}">
      <dsp:nvSpPr>
        <dsp:cNvPr id="0" name=""/>
        <dsp:cNvSpPr/>
      </dsp:nvSpPr>
      <dsp:spPr>
        <a:xfrm>
          <a:off x="1736122" y="327002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Microphone – voice commands, VoIP</a:t>
          </a:r>
        </a:p>
      </dsp:txBody>
      <dsp:txXfrm>
        <a:off x="1736122" y="3270020"/>
        <a:ext cx="2172539" cy="921683"/>
      </dsp:txXfrm>
    </dsp:sp>
    <dsp:sp modelId="{18016130-0A65-42F9-940D-D735DA3DB38E}">
      <dsp:nvSpPr>
        <dsp:cNvPr id="0" name=""/>
        <dsp:cNvSpPr/>
      </dsp:nvSpPr>
      <dsp:spPr>
        <a:xfrm>
          <a:off x="4287209" y="3270020"/>
          <a:ext cx="921683" cy="92168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3C624E-85E5-4C7E-82AF-729DF67E62C3}">
      <dsp:nvSpPr>
        <dsp:cNvPr id="0" name=""/>
        <dsp:cNvSpPr/>
      </dsp:nvSpPr>
      <dsp:spPr>
        <a:xfrm>
          <a:off x="4480763" y="3463574"/>
          <a:ext cx="534576" cy="53457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A14F9-FD3A-43C5-A5E0-4203ED795879}">
      <dsp:nvSpPr>
        <dsp:cNvPr id="0" name=""/>
        <dsp:cNvSpPr/>
      </dsp:nvSpPr>
      <dsp:spPr>
        <a:xfrm>
          <a:off x="5406396" y="327002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Sensors (temperature, motion, light) – IoT &amp; robotics</a:t>
          </a:r>
        </a:p>
      </dsp:txBody>
      <dsp:txXfrm>
        <a:off x="5406396" y="3270020"/>
        <a:ext cx="2172539" cy="9216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86FD2B-909D-4F8B-A384-06C7F32582AC}">
      <dsp:nvSpPr>
        <dsp:cNvPr id="0" name=""/>
        <dsp:cNvSpPr/>
      </dsp:nvSpPr>
      <dsp:spPr>
        <a:xfrm>
          <a:off x="518185" y="768902"/>
          <a:ext cx="1475437" cy="147543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A30EDE-216E-4387-BB9C-F170E4DDD0BE}">
      <dsp:nvSpPr>
        <dsp:cNvPr id="0" name=""/>
        <dsp:cNvSpPr/>
      </dsp:nvSpPr>
      <dsp:spPr>
        <a:xfrm>
          <a:off x="832623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224367-B6F2-47EF-B5A9-84A26BAE4E84}">
      <dsp:nvSpPr>
        <dsp:cNvPr id="0" name=""/>
        <dsp:cNvSpPr/>
      </dsp:nvSpPr>
      <dsp:spPr>
        <a:xfrm>
          <a:off x="46529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Monitor / Display (LCD, LED, OLED) – graphical interface</a:t>
          </a:r>
        </a:p>
      </dsp:txBody>
      <dsp:txXfrm>
        <a:off x="46529" y="2703902"/>
        <a:ext cx="2418750" cy="720000"/>
      </dsp:txXfrm>
    </dsp:sp>
    <dsp:sp modelId="{F6F7DDD6-E2D8-4896-8E11-5510D64A8C36}">
      <dsp:nvSpPr>
        <dsp:cNvPr id="0" name=""/>
        <dsp:cNvSpPr/>
      </dsp:nvSpPr>
      <dsp:spPr>
        <a:xfrm>
          <a:off x="3360216" y="768902"/>
          <a:ext cx="1475437" cy="147543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59FEDF-9C79-43DE-A4C9-3B126EE04523}">
      <dsp:nvSpPr>
        <dsp:cNvPr id="0" name=""/>
        <dsp:cNvSpPr/>
      </dsp:nvSpPr>
      <dsp:spPr>
        <a:xfrm>
          <a:off x="3674654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CDEEE-C9EF-4938-AD6C-030E119A5066}">
      <dsp:nvSpPr>
        <dsp:cNvPr id="0" name=""/>
        <dsp:cNvSpPr/>
      </dsp:nvSpPr>
      <dsp:spPr>
        <a:xfrm>
          <a:off x="2888560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Projector – large‑scale presentations</a:t>
          </a:r>
        </a:p>
      </dsp:txBody>
      <dsp:txXfrm>
        <a:off x="2888560" y="2703902"/>
        <a:ext cx="2418750" cy="720000"/>
      </dsp:txXfrm>
    </dsp:sp>
    <dsp:sp modelId="{EB364DCE-FE4E-41E8-9EE0-234B35088D6D}">
      <dsp:nvSpPr>
        <dsp:cNvPr id="0" name=""/>
        <dsp:cNvSpPr/>
      </dsp:nvSpPr>
      <dsp:spPr>
        <a:xfrm>
          <a:off x="6202248" y="768902"/>
          <a:ext cx="1475437" cy="147543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DCB1B7-A0D7-48B8-AA61-264F2D890670}">
      <dsp:nvSpPr>
        <dsp:cNvPr id="0" name=""/>
        <dsp:cNvSpPr/>
      </dsp:nvSpPr>
      <dsp:spPr>
        <a:xfrm>
          <a:off x="6516685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310EF1-2E46-4985-9ED3-EAC0CCFC8507}">
      <dsp:nvSpPr>
        <dsp:cNvPr id="0" name=""/>
        <dsp:cNvSpPr/>
      </dsp:nvSpPr>
      <dsp:spPr>
        <a:xfrm>
          <a:off x="5730591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VR / AR Headset – immersive environments</a:t>
          </a:r>
        </a:p>
      </dsp:txBody>
      <dsp:txXfrm>
        <a:off x="5730591" y="2703902"/>
        <a:ext cx="2418750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D6D7FB-7445-453F-A8E5-BBE790BD02B2}">
      <dsp:nvSpPr>
        <dsp:cNvPr id="0" name=""/>
        <dsp:cNvSpPr/>
      </dsp:nvSpPr>
      <dsp:spPr>
        <a:xfrm>
          <a:off x="518185" y="768902"/>
          <a:ext cx="1475437" cy="14754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A7164-FDE3-4BEC-8C94-BAC7904B625A}">
      <dsp:nvSpPr>
        <dsp:cNvPr id="0" name=""/>
        <dsp:cNvSpPr/>
      </dsp:nvSpPr>
      <dsp:spPr>
        <a:xfrm>
          <a:off x="832623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F7EB4F-A24A-487E-AA68-AEC86D56FB6A}">
      <dsp:nvSpPr>
        <dsp:cNvPr id="0" name=""/>
        <dsp:cNvSpPr/>
      </dsp:nvSpPr>
      <dsp:spPr>
        <a:xfrm>
          <a:off x="46529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Inkjet Printer – affordable colour photos</a:t>
          </a:r>
        </a:p>
      </dsp:txBody>
      <dsp:txXfrm>
        <a:off x="46529" y="2703902"/>
        <a:ext cx="2418750" cy="720000"/>
      </dsp:txXfrm>
    </dsp:sp>
    <dsp:sp modelId="{C11AA77A-E9CF-412A-ABCB-82ED970278B5}">
      <dsp:nvSpPr>
        <dsp:cNvPr id="0" name=""/>
        <dsp:cNvSpPr/>
      </dsp:nvSpPr>
      <dsp:spPr>
        <a:xfrm>
          <a:off x="3360216" y="768902"/>
          <a:ext cx="1475437" cy="14754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FA3F69-5BE5-4294-88B5-F45234343F6A}">
      <dsp:nvSpPr>
        <dsp:cNvPr id="0" name=""/>
        <dsp:cNvSpPr/>
      </dsp:nvSpPr>
      <dsp:spPr>
        <a:xfrm>
          <a:off x="3674654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2E4FB7-C33C-4A29-8484-8A8FC91E93BC}">
      <dsp:nvSpPr>
        <dsp:cNvPr id="0" name=""/>
        <dsp:cNvSpPr/>
      </dsp:nvSpPr>
      <dsp:spPr>
        <a:xfrm>
          <a:off x="2888560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Laser Printer – fast, high‑volume text</a:t>
          </a:r>
        </a:p>
      </dsp:txBody>
      <dsp:txXfrm>
        <a:off x="2888560" y="2703902"/>
        <a:ext cx="2418750" cy="720000"/>
      </dsp:txXfrm>
    </dsp:sp>
    <dsp:sp modelId="{4A6A3B60-45ED-475D-88C4-63C6CD45A45B}">
      <dsp:nvSpPr>
        <dsp:cNvPr id="0" name=""/>
        <dsp:cNvSpPr/>
      </dsp:nvSpPr>
      <dsp:spPr>
        <a:xfrm>
          <a:off x="6202248" y="768902"/>
          <a:ext cx="1475437" cy="14754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10D4A5-9E5F-4BB2-8BCC-82833777F5CE}">
      <dsp:nvSpPr>
        <dsp:cNvPr id="0" name=""/>
        <dsp:cNvSpPr/>
      </dsp:nvSpPr>
      <dsp:spPr>
        <a:xfrm>
          <a:off x="6516685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2D11E5-B5FD-4A09-AF88-3C1B675E902B}">
      <dsp:nvSpPr>
        <dsp:cNvPr id="0" name=""/>
        <dsp:cNvSpPr/>
      </dsp:nvSpPr>
      <dsp:spPr>
        <a:xfrm>
          <a:off x="5730591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3D Printer – additive manufacturing of prototypes</a:t>
          </a:r>
        </a:p>
      </dsp:txBody>
      <dsp:txXfrm>
        <a:off x="5730591" y="2703902"/>
        <a:ext cx="2418750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18C1CB-7B32-4C3A-8414-1BC01845D311}">
      <dsp:nvSpPr>
        <dsp:cNvPr id="0" name=""/>
        <dsp:cNvSpPr/>
      </dsp:nvSpPr>
      <dsp:spPr>
        <a:xfrm>
          <a:off x="738477" y="1037662"/>
          <a:ext cx="1079825" cy="10798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84F92A-FDBC-43D7-AE84-2265CE1F34A9}">
      <dsp:nvSpPr>
        <dsp:cNvPr id="0" name=""/>
        <dsp:cNvSpPr/>
      </dsp:nvSpPr>
      <dsp:spPr>
        <a:xfrm>
          <a:off x="78583" y="2435142"/>
          <a:ext cx="23996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Speakers &amp; Headphones – music, alerts</a:t>
          </a:r>
        </a:p>
      </dsp:txBody>
      <dsp:txXfrm>
        <a:off x="78583" y="2435142"/>
        <a:ext cx="2399612" cy="720000"/>
      </dsp:txXfrm>
    </dsp:sp>
    <dsp:sp modelId="{E6A23FC5-59C5-48F3-BA24-2FA88695B525}">
      <dsp:nvSpPr>
        <dsp:cNvPr id="0" name=""/>
        <dsp:cNvSpPr/>
      </dsp:nvSpPr>
      <dsp:spPr>
        <a:xfrm>
          <a:off x="3558022" y="1037662"/>
          <a:ext cx="1079825" cy="10798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6E0FEF-04A4-4F87-9C34-A8C9D03BD3FB}">
      <dsp:nvSpPr>
        <dsp:cNvPr id="0" name=""/>
        <dsp:cNvSpPr/>
      </dsp:nvSpPr>
      <dsp:spPr>
        <a:xfrm>
          <a:off x="2898129" y="2435142"/>
          <a:ext cx="23996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Actuators – motors controlling robots, drones</a:t>
          </a:r>
        </a:p>
      </dsp:txBody>
      <dsp:txXfrm>
        <a:off x="2898129" y="2435142"/>
        <a:ext cx="2399612" cy="720000"/>
      </dsp:txXfrm>
    </dsp:sp>
    <dsp:sp modelId="{C932D999-C905-4DAF-885D-442451A4418B}">
      <dsp:nvSpPr>
        <dsp:cNvPr id="0" name=""/>
        <dsp:cNvSpPr/>
      </dsp:nvSpPr>
      <dsp:spPr>
        <a:xfrm>
          <a:off x="6377567" y="1037662"/>
          <a:ext cx="1079825" cy="10798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3757C9-534A-4045-A8DE-EFCB9390088C}">
      <dsp:nvSpPr>
        <dsp:cNvPr id="0" name=""/>
        <dsp:cNvSpPr/>
      </dsp:nvSpPr>
      <dsp:spPr>
        <a:xfrm>
          <a:off x="5717674" y="2435142"/>
          <a:ext cx="23996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Haptic Devices – vibration feedback in gaming controllers</a:t>
          </a:r>
        </a:p>
      </dsp:txBody>
      <dsp:txXfrm>
        <a:off x="5717674" y="2435142"/>
        <a:ext cx="2399612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D5F48-201D-4012-BCE2-11B09453D18A}">
      <dsp:nvSpPr>
        <dsp:cNvPr id="0" name=""/>
        <dsp:cNvSpPr/>
      </dsp:nvSpPr>
      <dsp:spPr>
        <a:xfrm>
          <a:off x="518185" y="768902"/>
          <a:ext cx="1475437" cy="147543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CF3848-CBF5-4D83-9A34-C199CAD99566}">
      <dsp:nvSpPr>
        <dsp:cNvPr id="0" name=""/>
        <dsp:cNvSpPr/>
      </dsp:nvSpPr>
      <dsp:spPr>
        <a:xfrm>
          <a:off x="832623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306DF2-4550-425A-A733-6BD06DE777B7}">
      <dsp:nvSpPr>
        <dsp:cNvPr id="0" name=""/>
        <dsp:cNvSpPr/>
      </dsp:nvSpPr>
      <dsp:spPr>
        <a:xfrm>
          <a:off x="46529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Primary Storage – directly accessible by CPU (RAM, ROM)</a:t>
          </a:r>
        </a:p>
      </dsp:txBody>
      <dsp:txXfrm>
        <a:off x="46529" y="2703902"/>
        <a:ext cx="2418750" cy="720000"/>
      </dsp:txXfrm>
    </dsp:sp>
    <dsp:sp modelId="{60DB62BB-F180-42BD-870B-A6D89BC9A39C}">
      <dsp:nvSpPr>
        <dsp:cNvPr id="0" name=""/>
        <dsp:cNvSpPr/>
      </dsp:nvSpPr>
      <dsp:spPr>
        <a:xfrm>
          <a:off x="3360216" y="768902"/>
          <a:ext cx="1475437" cy="147543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288B48-C638-41A6-8FB4-9B3B7E392796}">
      <dsp:nvSpPr>
        <dsp:cNvPr id="0" name=""/>
        <dsp:cNvSpPr/>
      </dsp:nvSpPr>
      <dsp:spPr>
        <a:xfrm>
          <a:off x="3674654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00371-91C3-452B-9FAA-9B26ECFBA90A}">
      <dsp:nvSpPr>
        <dsp:cNvPr id="0" name=""/>
        <dsp:cNvSpPr/>
      </dsp:nvSpPr>
      <dsp:spPr>
        <a:xfrm>
          <a:off x="2888560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Secondary Storage – internal mass storage (HDD, SSD)</a:t>
          </a:r>
        </a:p>
      </dsp:txBody>
      <dsp:txXfrm>
        <a:off x="2888560" y="2703902"/>
        <a:ext cx="2418750" cy="720000"/>
      </dsp:txXfrm>
    </dsp:sp>
    <dsp:sp modelId="{BC2EC267-AF0C-4344-B333-0D1DB3FE1CD3}">
      <dsp:nvSpPr>
        <dsp:cNvPr id="0" name=""/>
        <dsp:cNvSpPr/>
      </dsp:nvSpPr>
      <dsp:spPr>
        <a:xfrm>
          <a:off x="6202248" y="768902"/>
          <a:ext cx="1475437" cy="147543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62F504-D0FE-4EFD-BA10-CDC476DBFF18}">
      <dsp:nvSpPr>
        <dsp:cNvPr id="0" name=""/>
        <dsp:cNvSpPr/>
      </dsp:nvSpPr>
      <dsp:spPr>
        <a:xfrm>
          <a:off x="6516685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DD227A-1A64-4639-9426-168A5FA7AEAA}">
      <dsp:nvSpPr>
        <dsp:cNvPr id="0" name=""/>
        <dsp:cNvSpPr/>
      </dsp:nvSpPr>
      <dsp:spPr>
        <a:xfrm>
          <a:off x="5730591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Offline / Removable – optical discs, USB flash, external drives</a:t>
          </a:r>
        </a:p>
      </dsp:txBody>
      <dsp:txXfrm>
        <a:off x="5730591" y="2703902"/>
        <a:ext cx="2418750" cy="720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EF4A92-E188-4F11-9DA0-75FC15B7BA16}">
      <dsp:nvSpPr>
        <dsp:cNvPr id="0" name=""/>
        <dsp:cNvSpPr/>
      </dsp:nvSpPr>
      <dsp:spPr>
        <a:xfrm>
          <a:off x="750914" y="1203373"/>
          <a:ext cx="1081248" cy="10812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2BDE4F-7A3B-4552-BE65-96671DD8EBCD}">
      <dsp:nvSpPr>
        <dsp:cNvPr id="0" name=""/>
        <dsp:cNvSpPr/>
      </dsp:nvSpPr>
      <dsp:spPr>
        <a:xfrm>
          <a:off x="90151" y="2602589"/>
          <a:ext cx="24027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RAM (Random Access Memory): volatile, temporary workspace</a:t>
          </a:r>
        </a:p>
      </dsp:txBody>
      <dsp:txXfrm>
        <a:off x="90151" y="2602589"/>
        <a:ext cx="2402775" cy="720000"/>
      </dsp:txXfrm>
    </dsp:sp>
    <dsp:sp modelId="{70DE6C9F-8858-45C9-A5B4-964B83E62387}">
      <dsp:nvSpPr>
        <dsp:cNvPr id="0" name=""/>
        <dsp:cNvSpPr/>
      </dsp:nvSpPr>
      <dsp:spPr>
        <a:xfrm>
          <a:off x="3574175" y="1203373"/>
          <a:ext cx="1081248" cy="10812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1A95B8-D94E-43AE-A2B5-1DC15BF1F942}">
      <dsp:nvSpPr>
        <dsp:cNvPr id="0" name=""/>
        <dsp:cNvSpPr/>
      </dsp:nvSpPr>
      <dsp:spPr>
        <a:xfrm>
          <a:off x="2913412" y="2602589"/>
          <a:ext cx="24027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DRAM for main memory, SRAM for CPU cache</a:t>
          </a:r>
        </a:p>
      </dsp:txBody>
      <dsp:txXfrm>
        <a:off x="2913412" y="2602589"/>
        <a:ext cx="2402775" cy="720000"/>
      </dsp:txXfrm>
    </dsp:sp>
    <dsp:sp modelId="{6F626BCD-4352-4A53-8A40-80FD3C6AA1C1}">
      <dsp:nvSpPr>
        <dsp:cNvPr id="0" name=""/>
        <dsp:cNvSpPr/>
      </dsp:nvSpPr>
      <dsp:spPr>
        <a:xfrm>
          <a:off x="6397436" y="1203373"/>
          <a:ext cx="1081248" cy="10812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5E9423-8CD0-4384-9571-9CC060555130}">
      <dsp:nvSpPr>
        <dsp:cNvPr id="0" name=""/>
        <dsp:cNvSpPr/>
      </dsp:nvSpPr>
      <dsp:spPr>
        <a:xfrm>
          <a:off x="5736673" y="2602589"/>
          <a:ext cx="24027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ROM (Read‑Only Memory): non‑volatile, stores firmware/boot code</a:t>
          </a:r>
        </a:p>
      </dsp:txBody>
      <dsp:txXfrm>
        <a:off x="5736673" y="2602589"/>
        <a:ext cx="2402775" cy="7200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D76957-807C-4E3B-92BF-BE68C2BCCA7C}">
      <dsp:nvSpPr>
        <dsp:cNvPr id="0" name=""/>
        <dsp:cNvSpPr/>
      </dsp:nvSpPr>
      <dsp:spPr>
        <a:xfrm>
          <a:off x="827085" y="211"/>
          <a:ext cx="965039" cy="96503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DEF0C7-76C6-4AD1-8ED8-1F562DC19EB5}">
      <dsp:nvSpPr>
        <dsp:cNvPr id="0" name=""/>
        <dsp:cNvSpPr/>
      </dsp:nvSpPr>
      <dsp:spPr>
        <a:xfrm>
          <a:off x="1032749" y="205875"/>
          <a:ext cx="553710" cy="5537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C602E0-65E3-46CD-A446-575750BC89D6}">
      <dsp:nvSpPr>
        <dsp:cNvPr id="0" name=""/>
        <dsp:cNvSpPr/>
      </dsp:nvSpPr>
      <dsp:spPr>
        <a:xfrm>
          <a:off x="518589" y="1265836"/>
          <a:ext cx="1582031" cy="632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Platters coated with magnetic material spin at 5 400–15 000 RPM</a:t>
          </a:r>
        </a:p>
      </dsp:txBody>
      <dsp:txXfrm>
        <a:off x="518589" y="1265836"/>
        <a:ext cx="1582031" cy="632812"/>
      </dsp:txXfrm>
    </dsp:sp>
    <dsp:sp modelId="{00F02982-C189-4CEE-8BF3-FAFAD27F76F0}">
      <dsp:nvSpPr>
        <dsp:cNvPr id="0" name=""/>
        <dsp:cNvSpPr/>
      </dsp:nvSpPr>
      <dsp:spPr>
        <a:xfrm>
          <a:off x="2685972" y="211"/>
          <a:ext cx="965039" cy="96503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632237-C5C2-443E-A18B-65728580B2F7}">
      <dsp:nvSpPr>
        <dsp:cNvPr id="0" name=""/>
        <dsp:cNvSpPr/>
      </dsp:nvSpPr>
      <dsp:spPr>
        <a:xfrm>
          <a:off x="2891636" y="205875"/>
          <a:ext cx="553710" cy="5537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942AB9-8BD9-4E91-9391-E4E55235E34A}">
      <dsp:nvSpPr>
        <dsp:cNvPr id="0" name=""/>
        <dsp:cNvSpPr/>
      </dsp:nvSpPr>
      <dsp:spPr>
        <a:xfrm>
          <a:off x="2377476" y="1265836"/>
          <a:ext cx="1582031" cy="632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Read/Write heads hover nanometres above platters</a:t>
          </a:r>
        </a:p>
      </dsp:txBody>
      <dsp:txXfrm>
        <a:off x="2377476" y="1265836"/>
        <a:ext cx="1582031" cy="632812"/>
      </dsp:txXfrm>
    </dsp:sp>
    <dsp:sp modelId="{1B42ED2E-7900-4EB0-BDCF-4314FBABE69E}">
      <dsp:nvSpPr>
        <dsp:cNvPr id="0" name=""/>
        <dsp:cNvSpPr/>
      </dsp:nvSpPr>
      <dsp:spPr>
        <a:xfrm>
          <a:off x="4544859" y="211"/>
          <a:ext cx="965039" cy="96503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0775A6-EDBF-46F4-B597-16F0556223EA}">
      <dsp:nvSpPr>
        <dsp:cNvPr id="0" name=""/>
        <dsp:cNvSpPr/>
      </dsp:nvSpPr>
      <dsp:spPr>
        <a:xfrm>
          <a:off x="4750523" y="205875"/>
          <a:ext cx="553710" cy="5537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E7C598-4CB2-4EFC-943F-F3DDD47A6DFF}">
      <dsp:nvSpPr>
        <dsp:cNvPr id="0" name=""/>
        <dsp:cNvSpPr/>
      </dsp:nvSpPr>
      <dsp:spPr>
        <a:xfrm>
          <a:off x="4236363" y="1265836"/>
          <a:ext cx="1582031" cy="632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Data stored in tracks and sectors as magnetic polarity</a:t>
          </a:r>
        </a:p>
      </dsp:txBody>
      <dsp:txXfrm>
        <a:off x="4236363" y="1265836"/>
        <a:ext cx="1582031" cy="632812"/>
      </dsp:txXfrm>
    </dsp:sp>
    <dsp:sp modelId="{090F84FD-F67C-4DC1-BC04-6112D694E1A4}">
      <dsp:nvSpPr>
        <dsp:cNvPr id="0" name=""/>
        <dsp:cNvSpPr/>
      </dsp:nvSpPr>
      <dsp:spPr>
        <a:xfrm>
          <a:off x="6403746" y="211"/>
          <a:ext cx="965039" cy="96503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05EE02-F77D-4B49-9812-79F7E1144341}">
      <dsp:nvSpPr>
        <dsp:cNvPr id="0" name=""/>
        <dsp:cNvSpPr/>
      </dsp:nvSpPr>
      <dsp:spPr>
        <a:xfrm>
          <a:off x="6609410" y="205875"/>
          <a:ext cx="553710" cy="5537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FC64D3-21EB-4F7C-B85E-796B7D684062}">
      <dsp:nvSpPr>
        <dsp:cNvPr id="0" name=""/>
        <dsp:cNvSpPr/>
      </dsp:nvSpPr>
      <dsp:spPr>
        <a:xfrm>
          <a:off x="6095249" y="1265836"/>
          <a:ext cx="1582031" cy="632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Pros: multi‑TB capacity, low cost per GB</a:t>
          </a:r>
        </a:p>
      </dsp:txBody>
      <dsp:txXfrm>
        <a:off x="6095249" y="1265836"/>
        <a:ext cx="1582031" cy="632812"/>
      </dsp:txXfrm>
    </dsp:sp>
    <dsp:sp modelId="{9914D244-0FD2-4953-8CE6-9118A3F95355}">
      <dsp:nvSpPr>
        <dsp:cNvPr id="0" name=""/>
        <dsp:cNvSpPr/>
      </dsp:nvSpPr>
      <dsp:spPr>
        <a:xfrm>
          <a:off x="3615415" y="2294156"/>
          <a:ext cx="965039" cy="96503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EC4813-4187-48C7-92CE-63B1B3AE65B3}">
      <dsp:nvSpPr>
        <dsp:cNvPr id="0" name=""/>
        <dsp:cNvSpPr/>
      </dsp:nvSpPr>
      <dsp:spPr>
        <a:xfrm>
          <a:off x="3821080" y="2499820"/>
          <a:ext cx="553710" cy="55371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F9E678-04BD-4431-B13C-F81A5CC63722}">
      <dsp:nvSpPr>
        <dsp:cNvPr id="0" name=""/>
        <dsp:cNvSpPr/>
      </dsp:nvSpPr>
      <dsp:spPr>
        <a:xfrm>
          <a:off x="3306919" y="3559781"/>
          <a:ext cx="1582031" cy="632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Cons: mechanical wear, shock‑sensitive, slower than SSD</a:t>
          </a:r>
        </a:p>
      </dsp:txBody>
      <dsp:txXfrm>
        <a:off x="3306919" y="3559781"/>
        <a:ext cx="1582031" cy="63281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9FC47F-B080-4D55-9E6C-CBE9C7ECB32B}">
      <dsp:nvSpPr>
        <dsp:cNvPr id="0" name=""/>
        <dsp:cNvSpPr/>
      </dsp:nvSpPr>
      <dsp:spPr>
        <a:xfrm>
          <a:off x="520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192A6-CA6B-444F-9660-288D46E56F22}">
      <dsp:nvSpPr>
        <dsp:cNvPr id="0" name=""/>
        <dsp:cNvSpPr/>
      </dsp:nvSpPr>
      <dsp:spPr>
        <a:xfrm>
          <a:off x="2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1. Platters spin inside sealed enclosure</a:t>
          </a:r>
        </a:p>
      </dsp:txBody>
      <dsp:txXfrm>
        <a:off x="25435" y="2276522"/>
        <a:ext cx="1800000" cy="720000"/>
      </dsp:txXfrm>
    </dsp:sp>
    <dsp:sp modelId="{BFD57AFE-7302-4C88-A28C-28652600FFFB}">
      <dsp:nvSpPr>
        <dsp:cNvPr id="0" name=""/>
        <dsp:cNvSpPr/>
      </dsp:nvSpPr>
      <dsp:spPr>
        <a:xfrm>
          <a:off x="2635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D1F2-B26C-42EB-9DFC-6269CC6D7B75}">
      <dsp:nvSpPr>
        <dsp:cNvPr id="0" name=""/>
        <dsp:cNvSpPr/>
      </dsp:nvSpPr>
      <dsp:spPr>
        <a:xfrm>
          <a:off x="214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2. Actuator positions the head over desired track</a:t>
          </a:r>
        </a:p>
      </dsp:txBody>
      <dsp:txXfrm>
        <a:off x="2140435" y="2276522"/>
        <a:ext cx="1800000" cy="720000"/>
      </dsp:txXfrm>
    </dsp:sp>
    <dsp:sp modelId="{B9D31F46-173F-43A0-A462-F87BAB06E244}">
      <dsp:nvSpPr>
        <dsp:cNvPr id="0" name=""/>
        <dsp:cNvSpPr/>
      </dsp:nvSpPr>
      <dsp:spPr>
        <a:xfrm>
          <a:off x="4750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D37656-ED37-4BCE-AAFE-F0C351EC7641}">
      <dsp:nvSpPr>
        <dsp:cNvPr id="0" name=""/>
        <dsp:cNvSpPr/>
      </dsp:nvSpPr>
      <dsp:spPr>
        <a:xfrm>
          <a:off x="425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3. Head magnetises tiny domains (write) or senses polarity (read)</a:t>
          </a:r>
        </a:p>
      </dsp:txBody>
      <dsp:txXfrm>
        <a:off x="4255435" y="2276522"/>
        <a:ext cx="1800000" cy="720000"/>
      </dsp:txXfrm>
    </dsp:sp>
    <dsp:sp modelId="{587D0614-59D7-4587-9A74-23ABC57B7B78}">
      <dsp:nvSpPr>
        <dsp:cNvPr id="0" name=""/>
        <dsp:cNvSpPr/>
      </dsp:nvSpPr>
      <dsp:spPr>
        <a:xfrm>
          <a:off x="6865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C3264B-16A1-400D-B546-A9C3223A7414}">
      <dsp:nvSpPr>
        <dsp:cNvPr id="0" name=""/>
        <dsp:cNvSpPr/>
      </dsp:nvSpPr>
      <dsp:spPr>
        <a:xfrm>
          <a:off x="637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4. Controller translates magnetic changes into binary data</a:t>
          </a:r>
        </a:p>
      </dsp:txBody>
      <dsp:txXfrm>
        <a:off x="6370435" y="2276522"/>
        <a:ext cx="1800000" cy="7200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5F211E-3949-4E84-A94A-86FB5458D9B7}">
      <dsp:nvSpPr>
        <dsp:cNvPr id="0" name=""/>
        <dsp:cNvSpPr/>
      </dsp:nvSpPr>
      <dsp:spPr>
        <a:xfrm>
          <a:off x="520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16E07E-3001-475F-BBAC-6CE849814DCE}">
      <dsp:nvSpPr>
        <dsp:cNvPr id="0" name=""/>
        <dsp:cNvSpPr/>
      </dsp:nvSpPr>
      <dsp:spPr>
        <a:xfrm>
          <a:off x="2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Uses NAND flash memory with no moving parts</a:t>
          </a:r>
        </a:p>
      </dsp:txBody>
      <dsp:txXfrm>
        <a:off x="25435" y="2276522"/>
        <a:ext cx="1800000" cy="720000"/>
      </dsp:txXfrm>
    </dsp:sp>
    <dsp:sp modelId="{955DED14-2F53-48C3-B24C-9DCEC73213C6}">
      <dsp:nvSpPr>
        <dsp:cNvPr id="0" name=""/>
        <dsp:cNvSpPr/>
      </dsp:nvSpPr>
      <dsp:spPr>
        <a:xfrm>
          <a:off x="2635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8E7E5B-F13C-4CFB-B8E8-373982905EE0}">
      <dsp:nvSpPr>
        <dsp:cNvPr id="0" name=""/>
        <dsp:cNvSpPr/>
      </dsp:nvSpPr>
      <dsp:spPr>
        <a:xfrm>
          <a:off x="214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Data stored as charge in floating‑gate transistors</a:t>
          </a:r>
        </a:p>
      </dsp:txBody>
      <dsp:txXfrm>
        <a:off x="2140435" y="2276522"/>
        <a:ext cx="1800000" cy="720000"/>
      </dsp:txXfrm>
    </dsp:sp>
    <dsp:sp modelId="{A36E6136-BFD3-493B-91D2-B6DDE10936FA}">
      <dsp:nvSpPr>
        <dsp:cNvPr id="0" name=""/>
        <dsp:cNvSpPr/>
      </dsp:nvSpPr>
      <dsp:spPr>
        <a:xfrm>
          <a:off x="4750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DD740-29DF-4C23-8A8B-3ADC10CC50ED}">
      <dsp:nvSpPr>
        <dsp:cNvPr id="0" name=""/>
        <dsp:cNvSpPr/>
      </dsp:nvSpPr>
      <dsp:spPr>
        <a:xfrm>
          <a:off x="425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Fast access (SATA ~550 MB/s, NVMe &gt;3 GB/s)</a:t>
          </a:r>
        </a:p>
      </dsp:txBody>
      <dsp:txXfrm>
        <a:off x="4255435" y="2276522"/>
        <a:ext cx="1800000" cy="720000"/>
      </dsp:txXfrm>
    </dsp:sp>
    <dsp:sp modelId="{91347BE7-CD3F-4029-9EE1-8634FB808DD4}">
      <dsp:nvSpPr>
        <dsp:cNvPr id="0" name=""/>
        <dsp:cNvSpPr/>
      </dsp:nvSpPr>
      <dsp:spPr>
        <a:xfrm>
          <a:off x="6865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2FF709-8585-4EB7-B5FE-851172D3E947}">
      <dsp:nvSpPr>
        <dsp:cNvPr id="0" name=""/>
        <dsp:cNvSpPr/>
      </dsp:nvSpPr>
      <dsp:spPr>
        <a:xfrm>
          <a:off x="637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Silent, shock‑resistant, lower latency, higher cost per GB</a:t>
          </a:r>
        </a:p>
      </dsp:txBody>
      <dsp:txXfrm>
        <a:off x="6370435" y="2276522"/>
        <a:ext cx="1800000" cy="7200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F1F651-989F-4C9A-8313-2A2342DDA2AB}">
      <dsp:nvSpPr>
        <dsp:cNvPr id="0" name=""/>
        <dsp:cNvSpPr/>
      </dsp:nvSpPr>
      <dsp:spPr>
        <a:xfrm>
          <a:off x="376435" y="101640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94662B-718F-431C-AF82-A27690617883}">
      <dsp:nvSpPr>
        <dsp:cNvPr id="0" name=""/>
        <dsp:cNvSpPr/>
      </dsp:nvSpPr>
      <dsp:spPr>
        <a:xfrm>
          <a:off x="61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48B7F5-F444-40FC-B738-87292BB5D837}">
      <dsp:nvSpPr>
        <dsp:cNvPr id="0" name=""/>
        <dsp:cNvSpPr/>
      </dsp:nvSpPr>
      <dsp:spPr>
        <a:xfrm>
          <a:off x="2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1. Data written as electrons trapped in floating gate (0/1)</a:t>
          </a:r>
        </a:p>
      </dsp:txBody>
      <dsp:txXfrm>
        <a:off x="25435" y="2456402"/>
        <a:ext cx="1800000" cy="720000"/>
      </dsp:txXfrm>
    </dsp:sp>
    <dsp:sp modelId="{0636E341-8C43-4892-9BE1-0F7255F536CA}">
      <dsp:nvSpPr>
        <dsp:cNvPr id="0" name=""/>
        <dsp:cNvSpPr/>
      </dsp:nvSpPr>
      <dsp:spPr>
        <a:xfrm>
          <a:off x="2491435" y="101640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28CEE8-F912-4831-AD16-A82ED96CFD7F}">
      <dsp:nvSpPr>
        <dsp:cNvPr id="0" name=""/>
        <dsp:cNvSpPr/>
      </dsp:nvSpPr>
      <dsp:spPr>
        <a:xfrm>
          <a:off x="272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37BF8F-82C8-4D6D-9FD3-68660B82512C}">
      <dsp:nvSpPr>
        <dsp:cNvPr id="0" name=""/>
        <dsp:cNvSpPr/>
      </dsp:nvSpPr>
      <dsp:spPr>
        <a:xfrm>
          <a:off x="214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2. Pages grouped into blocks; whole blocks erased before rewrite</a:t>
          </a:r>
        </a:p>
      </dsp:txBody>
      <dsp:txXfrm>
        <a:off x="2140435" y="2456402"/>
        <a:ext cx="1800000" cy="720000"/>
      </dsp:txXfrm>
    </dsp:sp>
    <dsp:sp modelId="{34A2ADDB-F514-4071-8805-5D8044118139}">
      <dsp:nvSpPr>
        <dsp:cNvPr id="0" name=""/>
        <dsp:cNvSpPr/>
      </dsp:nvSpPr>
      <dsp:spPr>
        <a:xfrm>
          <a:off x="4606435" y="101640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B252F7-ABA2-4551-BD75-64213B54846A}">
      <dsp:nvSpPr>
        <dsp:cNvPr id="0" name=""/>
        <dsp:cNvSpPr/>
      </dsp:nvSpPr>
      <dsp:spPr>
        <a:xfrm>
          <a:off x="484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61658B-EAC0-4B46-A89B-5D9CA0B43F03}">
      <dsp:nvSpPr>
        <dsp:cNvPr id="0" name=""/>
        <dsp:cNvSpPr/>
      </dsp:nvSpPr>
      <dsp:spPr>
        <a:xfrm>
          <a:off x="425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3. Controller manages wear‑levelling &amp; error correction</a:t>
          </a:r>
        </a:p>
      </dsp:txBody>
      <dsp:txXfrm>
        <a:off x="4255435" y="2456402"/>
        <a:ext cx="1800000" cy="720000"/>
      </dsp:txXfrm>
    </dsp:sp>
    <dsp:sp modelId="{63308760-8387-4906-9510-22871D6B7B47}">
      <dsp:nvSpPr>
        <dsp:cNvPr id="0" name=""/>
        <dsp:cNvSpPr/>
      </dsp:nvSpPr>
      <dsp:spPr>
        <a:xfrm>
          <a:off x="6721435" y="101640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4BD49F-8E7F-4B58-8DCF-62740A1D2A5C}">
      <dsp:nvSpPr>
        <dsp:cNvPr id="0" name=""/>
        <dsp:cNvSpPr/>
      </dsp:nvSpPr>
      <dsp:spPr>
        <a:xfrm>
          <a:off x="695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834E4-636C-45F4-85C9-149A2A59C0C5}">
      <dsp:nvSpPr>
        <dsp:cNvPr id="0" name=""/>
        <dsp:cNvSpPr/>
      </dsp:nvSpPr>
      <dsp:spPr>
        <a:xfrm>
          <a:off x="637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4. TRIM command cleans unused blocks to maintain speed</a:t>
          </a:r>
        </a:p>
      </dsp:txBody>
      <dsp:txXfrm>
        <a:off x="6370435" y="2456402"/>
        <a:ext cx="1800000" cy="7200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190116-C25F-483D-B1AC-CBC6022D12F4}">
      <dsp:nvSpPr>
        <dsp:cNvPr id="0" name=""/>
        <dsp:cNvSpPr/>
      </dsp:nvSpPr>
      <dsp:spPr>
        <a:xfrm>
          <a:off x="520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A84095-73C1-4688-9328-9BC29ACBF6FF}">
      <dsp:nvSpPr>
        <dsp:cNvPr id="0" name=""/>
        <dsp:cNvSpPr/>
      </dsp:nvSpPr>
      <dsp:spPr>
        <a:xfrm>
          <a:off x="2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Data encoded as pits and lands on disc surface</a:t>
          </a:r>
        </a:p>
      </dsp:txBody>
      <dsp:txXfrm>
        <a:off x="25435" y="2276522"/>
        <a:ext cx="1800000" cy="720000"/>
      </dsp:txXfrm>
    </dsp:sp>
    <dsp:sp modelId="{85E05E70-CF9B-42F2-8BC0-F9D7E0C28B0E}">
      <dsp:nvSpPr>
        <dsp:cNvPr id="0" name=""/>
        <dsp:cNvSpPr/>
      </dsp:nvSpPr>
      <dsp:spPr>
        <a:xfrm>
          <a:off x="2635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0140F7-25BF-4584-9E65-ABDF9E4D9B4F}">
      <dsp:nvSpPr>
        <dsp:cNvPr id="0" name=""/>
        <dsp:cNvSpPr/>
      </dsp:nvSpPr>
      <dsp:spPr>
        <a:xfrm>
          <a:off x="214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Laser reflects differently from pits vs lands (binary)</a:t>
          </a:r>
        </a:p>
      </dsp:txBody>
      <dsp:txXfrm>
        <a:off x="2140435" y="2276522"/>
        <a:ext cx="1800000" cy="720000"/>
      </dsp:txXfrm>
    </dsp:sp>
    <dsp:sp modelId="{0EE55571-4039-4D8B-A300-FD74C14350D5}">
      <dsp:nvSpPr>
        <dsp:cNvPr id="0" name=""/>
        <dsp:cNvSpPr/>
      </dsp:nvSpPr>
      <dsp:spPr>
        <a:xfrm>
          <a:off x="4750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F79845-F7AB-4A9C-A726-58288ED329A3}">
      <dsp:nvSpPr>
        <dsp:cNvPr id="0" name=""/>
        <dsp:cNvSpPr/>
      </dsp:nvSpPr>
      <dsp:spPr>
        <a:xfrm>
          <a:off x="425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Capacities: CD 700 MB, DVD 4.7 GB, Blu‑ray 25 GB</a:t>
          </a:r>
        </a:p>
      </dsp:txBody>
      <dsp:txXfrm>
        <a:off x="4255435" y="2276522"/>
        <a:ext cx="1800000" cy="720000"/>
      </dsp:txXfrm>
    </dsp:sp>
    <dsp:sp modelId="{22FBF8D4-F2FB-4587-A64C-9E12CBAB4C1F}">
      <dsp:nvSpPr>
        <dsp:cNvPr id="0" name=""/>
        <dsp:cNvSpPr/>
      </dsp:nvSpPr>
      <dsp:spPr>
        <a:xfrm>
          <a:off x="6865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73BDAF-E7E0-4A38-87E1-4082BB501177}">
      <dsp:nvSpPr>
        <dsp:cNvPr id="0" name=""/>
        <dsp:cNvSpPr/>
      </dsp:nvSpPr>
      <dsp:spPr>
        <a:xfrm>
          <a:off x="637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Cheap distribution, good archival life, slower and fragile</a:t>
          </a:r>
        </a:p>
      </dsp:txBody>
      <dsp:txXfrm>
        <a:off x="6370435" y="2276522"/>
        <a:ext cx="1800000" cy="72000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5C3686-EC7E-4D4E-B494-D735A7EDD832}">
      <dsp:nvSpPr>
        <dsp:cNvPr id="0" name=""/>
        <dsp:cNvSpPr/>
      </dsp:nvSpPr>
      <dsp:spPr>
        <a:xfrm>
          <a:off x="518185" y="768902"/>
          <a:ext cx="1475437" cy="14754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7CA684-723F-4F64-AF8D-8089BC0B9D1D}">
      <dsp:nvSpPr>
        <dsp:cNvPr id="0" name=""/>
        <dsp:cNvSpPr/>
      </dsp:nvSpPr>
      <dsp:spPr>
        <a:xfrm>
          <a:off x="832623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7CBF06-AC03-4A48-9220-823A33C0D29D}">
      <dsp:nvSpPr>
        <dsp:cNvPr id="0" name=""/>
        <dsp:cNvSpPr/>
      </dsp:nvSpPr>
      <dsp:spPr>
        <a:xfrm>
          <a:off x="46529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1. Disc spins while laser focuses on spiral track</a:t>
          </a:r>
        </a:p>
      </dsp:txBody>
      <dsp:txXfrm>
        <a:off x="46529" y="2703902"/>
        <a:ext cx="2418750" cy="720000"/>
      </dsp:txXfrm>
    </dsp:sp>
    <dsp:sp modelId="{FED1EF13-F2AB-4774-9C01-609F282FA5AC}">
      <dsp:nvSpPr>
        <dsp:cNvPr id="0" name=""/>
        <dsp:cNvSpPr/>
      </dsp:nvSpPr>
      <dsp:spPr>
        <a:xfrm>
          <a:off x="3360216" y="768902"/>
          <a:ext cx="1475437" cy="14754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AF83F0-6A6E-4B4A-9CE0-B92F5D9AA753}">
      <dsp:nvSpPr>
        <dsp:cNvPr id="0" name=""/>
        <dsp:cNvSpPr/>
      </dsp:nvSpPr>
      <dsp:spPr>
        <a:xfrm>
          <a:off x="3674654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128D33-E1FA-4B9C-BC5A-9A80933CD0DB}">
      <dsp:nvSpPr>
        <dsp:cNvPr id="0" name=""/>
        <dsp:cNvSpPr/>
      </dsp:nvSpPr>
      <dsp:spPr>
        <a:xfrm>
          <a:off x="2888560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2. Reflected light intensity changes at pits</a:t>
          </a:r>
        </a:p>
      </dsp:txBody>
      <dsp:txXfrm>
        <a:off x="2888560" y="2703902"/>
        <a:ext cx="2418750" cy="720000"/>
      </dsp:txXfrm>
    </dsp:sp>
    <dsp:sp modelId="{8E685C70-216F-40AF-904F-3F9D8161F432}">
      <dsp:nvSpPr>
        <dsp:cNvPr id="0" name=""/>
        <dsp:cNvSpPr/>
      </dsp:nvSpPr>
      <dsp:spPr>
        <a:xfrm>
          <a:off x="6202248" y="768902"/>
          <a:ext cx="1475437" cy="14754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64DF0A-E100-474D-9EDC-DDDBE7C15CD7}">
      <dsp:nvSpPr>
        <dsp:cNvPr id="0" name=""/>
        <dsp:cNvSpPr/>
      </dsp:nvSpPr>
      <dsp:spPr>
        <a:xfrm>
          <a:off x="6516685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6AF0FA-76C6-4EEE-9B75-16658418F251}">
      <dsp:nvSpPr>
        <dsp:cNvPr id="0" name=""/>
        <dsp:cNvSpPr/>
      </dsp:nvSpPr>
      <dsp:spPr>
        <a:xfrm>
          <a:off x="5730591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3. Sensor converts reflections into digital data for CPU</a:t>
          </a:r>
        </a:p>
      </dsp:txBody>
      <dsp:txXfrm>
        <a:off x="5730591" y="2703902"/>
        <a:ext cx="2418750" cy="72000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D53D96-EADF-427C-B471-0DE2ECAD37A2}">
      <dsp:nvSpPr>
        <dsp:cNvPr id="0" name=""/>
        <dsp:cNvSpPr/>
      </dsp:nvSpPr>
      <dsp:spPr>
        <a:xfrm>
          <a:off x="18535" y="659889"/>
          <a:ext cx="1080124" cy="108012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96F84D-88DB-4890-95A7-2609C5E1DABD}">
      <dsp:nvSpPr>
        <dsp:cNvPr id="0" name=""/>
        <dsp:cNvSpPr/>
      </dsp:nvSpPr>
      <dsp:spPr>
        <a:xfrm>
          <a:off x="245361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22DE34-D3E2-48A8-BA4E-A7796BEFC641}">
      <dsp:nvSpPr>
        <dsp:cNvPr id="0" name=""/>
        <dsp:cNvSpPr/>
      </dsp:nvSpPr>
      <dsp:spPr>
        <a:xfrm>
          <a:off x="1330115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Speed: SSD &gt; HDD &gt;&gt; Optical</a:t>
          </a:r>
        </a:p>
      </dsp:txBody>
      <dsp:txXfrm>
        <a:off x="1330115" y="659889"/>
        <a:ext cx="2546008" cy="1080124"/>
      </dsp:txXfrm>
    </dsp:sp>
    <dsp:sp modelId="{8884B4AF-2C3D-4CEB-B775-8FED51A6E9BD}">
      <dsp:nvSpPr>
        <dsp:cNvPr id="0" name=""/>
        <dsp:cNvSpPr/>
      </dsp:nvSpPr>
      <dsp:spPr>
        <a:xfrm>
          <a:off x="4319746" y="659889"/>
          <a:ext cx="1080124" cy="108012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89A462-41AC-49A6-A643-3A8C745723B7}">
      <dsp:nvSpPr>
        <dsp:cNvPr id="0" name=""/>
        <dsp:cNvSpPr/>
      </dsp:nvSpPr>
      <dsp:spPr>
        <a:xfrm>
          <a:off x="4546573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68D54A-158B-4E6A-8111-5271EA3B5229}">
      <dsp:nvSpPr>
        <dsp:cNvPr id="0" name=""/>
        <dsp:cNvSpPr/>
      </dsp:nvSpPr>
      <dsp:spPr>
        <a:xfrm>
          <a:off x="5631327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Capacity: HDD (multi‑TB) &gt; SSD &gt; Optical</a:t>
          </a:r>
        </a:p>
      </dsp:txBody>
      <dsp:txXfrm>
        <a:off x="5631327" y="659889"/>
        <a:ext cx="2546008" cy="1080124"/>
      </dsp:txXfrm>
    </dsp:sp>
    <dsp:sp modelId="{78795531-1A0E-4645-AA29-D4A2979E8ED9}">
      <dsp:nvSpPr>
        <dsp:cNvPr id="0" name=""/>
        <dsp:cNvSpPr/>
      </dsp:nvSpPr>
      <dsp:spPr>
        <a:xfrm>
          <a:off x="18535" y="2452790"/>
          <a:ext cx="1080124" cy="108012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D347FA-9112-40DA-A7B0-1839D2EA5B1C}">
      <dsp:nvSpPr>
        <dsp:cNvPr id="0" name=""/>
        <dsp:cNvSpPr/>
      </dsp:nvSpPr>
      <dsp:spPr>
        <a:xfrm>
          <a:off x="245361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E3F7B6-1451-4322-A8EB-011540CFB689}">
      <dsp:nvSpPr>
        <dsp:cNvPr id="0" name=""/>
        <dsp:cNvSpPr/>
      </dsp:nvSpPr>
      <dsp:spPr>
        <a:xfrm>
          <a:off x="1330115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Cost per GB: HDD cheapest, SSD moderate, Optical highest</a:t>
          </a:r>
        </a:p>
      </dsp:txBody>
      <dsp:txXfrm>
        <a:off x="1330115" y="2452790"/>
        <a:ext cx="2546008" cy="1080124"/>
      </dsp:txXfrm>
    </dsp:sp>
    <dsp:sp modelId="{1F6D4ADE-ED2E-430F-A244-CBA0140BE562}">
      <dsp:nvSpPr>
        <dsp:cNvPr id="0" name=""/>
        <dsp:cNvSpPr/>
      </dsp:nvSpPr>
      <dsp:spPr>
        <a:xfrm>
          <a:off x="4319746" y="2452790"/>
          <a:ext cx="1080124" cy="108012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A2E76A-A14A-4635-88F5-D5E075A5F5D4}">
      <dsp:nvSpPr>
        <dsp:cNvPr id="0" name=""/>
        <dsp:cNvSpPr/>
      </dsp:nvSpPr>
      <dsp:spPr>
        <a:xfrm>
          <a:off x="4546573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29269-C3A1-4ED3-86CB-4B2E7DBAAC9D}">
      <dsp:nvSpPr>
        <dsp:cNvPr id="0" name=""/>
        <dsp:cNvSpPr/>
      </dsp:nvSpPr>
      <dsp:spPr>
        <a:xfrm>
          <a:off x="5631327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Durability: SSD robust, HDD mechanical, Optical scratch‑sensitive</a:t>
          </a:r>
        </a:p>
      </dsp:txBody>
      <dsp:txXfrm>
        <a:off x="5631327" y="2452790"/>
        <a:ext cx="2546008" cy="108012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260633-92BA-46D5-A2D0-95584CD9C88E}">
      <dsp:nvSpPr>
        <dsp:cNvPr id="0" name=""/>
        <dsp:cNvSpPr/>
      </dsp:nvSpPr>
      <dsp:spPr>
        <a:xfrm>
          <a:off x="0" y="32252"/>
          <a:ext cx="8195871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Stored‑program computer model used by most CPUs</a:t>
          </a:r>
        </a:p>
      </dsp:txBody>
      <dsp:txXfrm>
        <a:off x="64083" y="96335"/>
        <a:ext cx="8067705" cy="1184574"/>
      </dsp:txXfrm>
    </dsp:sp>
    <dsp:sp modelId="{59EF641D-0597-4B27-8842-F7AF82316E27}">
      <dsp:nvSpPr>
        <dsp:cNvPr id="0" name=""/>
        <dsp:cNvSpPr/>
      </dsp:nvSpPr>
      <dsp:spPr>
        <a:xfrm>
          <a:off x="0" y="1440032"/>
          <a:ext cx="8195871" cy="131274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Components: CPU (ALU + Control Unit), Memory, Input/Output, Buses</a:t>
          </a:r>
        </a:p>
      </dsp:txBody>
      <dsp:txXfrm>
        <a:off x="64083" y="1504115"/>
        <a:ext cx="8067705" cy="1184574"/>
      </dsp:txXfrm>
    </dsp:sp>
    <dsp:sp modelId="{2B2D9FF5-03A2-42EA-ABCF-FD5E70C280DD}">
      <dsp:nvSpPr>
        <dsp:cNvPr id="0" name=""/>
        <dsp:cNvSpPr/>
      </dsp:nvSpPr>
      <dsp:spPr>
        <a:xfrm>
          <a:off x="0" y="2847812"/>
          <a:ext cx="8195871" cy="131274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Buses: Address, Data, Control – carry signals between components</a:t>
          </a:r>
        </a:p>
      </dsp:txBody>
      <dsp:txXfrm>
        <a:off x="64083" y="2911895"/>
        <a:ext cx="8067705" cy="118457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9D721-F1A3-491A-ABBB-1AD40D9B71E5}">
      <dsp:nvSpPr>
        <dsp:cNvPr id="0" name=""/>
        <dsp:cNvSpPr/>
      </dsp:nvSpPr>
      <dsp:spPr>
        <a:xfrm>
          <a:off x="0" y="83282"/>
          <a:ext cx="8195871" cy="9547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1. Fetch: PC address placed on Address Bus to memory; instruction loaded to MDR</a:t>
          </a:r>
        </a:p>
      </dsp:txBody>
      <dsp:txXfrm>
        <a:off x="46606" y="129888"/>
        <a:ext cx="8102659" cy="861507"/>
      </dsp:txXfrm>
    </dsp:sp>
    <dsp:sp modelId="{A11B3DFC-0D9F-4F55-B253-A9A01EA18D4C}">
      <dsp:nvSpPr>
        <dsp:cNvPr id="0" name=""/>
        <dsp:cNvSpPr/>
      </dsp:nvSpPr>
      <dsp:spPr>
        <a:xfrm>
          <a:off x="0" y="1107122"/>
          <a:ext cx="8195871" cy="954719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2. Decode: Control Unit interprets opcode</a:t>
          </a:r>
        </a:p>
      </dsp:txBody>
      <dsp:txXfrm>
        <a:off x="46606" y="1153728"/>
        <a:ext cx="8102659" cy="861507"/>
      </dsp:txXfrm>
    </dsp:sp>
    <dsp:sp modelId="{C73A0EDA-3764-47A2-8D06-819DEED876D0}">
      <dsp:nvSpPr>
        <dsp:cNvPr id="0" name=""/>
        <dsp:cNvSpPr/>
      </dsp:nvSpPr>
      <dsp:spPr>
        <a:xfrm>
          <a:off x="0" y="2130962"/>
          <a:ext cx="8195871" cy="954719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3. Execute: ALU or relevant unit performs operation; results stored</a:t>
          </a:r>
        </a:p>
      </dsp:txBody>
      <dsp:txXfrm>
        <a:off x="46606" y="2177568"/>
        <a:ext cx="8102659" cy="861507"/>
      </dsp:txXfrm>
    </dsp:sp>
    <dsp:sp modelId="{39A83BC0-58D9-4AD8-B08C-8895663DE68D}">
      <dsp:nvSpPr>
        <dsp:cNvPr id="0" name=""/>
        <dsp:cNvSpPr/>
      </dsp:nvSpPr>
      <dsp:spPr>
        <a:xfrm>
          <a:off x="0" y="3154802"/>
          <a:ext cx="8195871" cy="954719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Registers: PC, MAR, MDR, ACC, CIR</a:t>
          </a:r>
        </a:p>
      </dsp:txBody>
      <dsp:txXfrm>
        <a:off x="46606" y="3201408"/>
        <a:ext cx="8102659" cy="86150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4450BF-EE00-4CCA-BB62-80FA99736956}">
      <dsp:nvSpPr>
        <dsp:cNvPr id="0" name=""/>
        <dsp:cNvSpPr/>
      </dsp:nvSpPr>
      <dsp:spPr>
        <a:xfrm>
          <a:off x="376435" y="101640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D0F2BC-0630-4290-B690-0B92BDC5A4FC}">
      <dsp:nvSpPr>
        <dsp:cNvPr id="0" name=""/>
        <dsp:cNvSpPr/>
      </dsp:nvSpPr>
      <dsp:spPr>
        <a:xfrm>
          <a:off x="61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F6A263-25A8-4380-B403-04BD94103476}">
      <dsp:nvSpPr>
        <dsp:cNvPr id="0" name=""/>
        <dsp:cNvSpPr/>
      </dsp:nvSpPr>
      <dsp:spPr>
        <a:xfrm>
          <a:off x="2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Wide range of input &amp; output devices enable human‑computer interaction</a:t>
          </a:r>
        </a:p>
      </dsp:txBody>
      <dsp:txXfrm>
        <a:off x="25435" y="2456402"/>
        <a:ext cx="1800000" cy="720000"/>
      </dsp:txXfrm>
    </dsp:sp>
    <dsp:sp modelId="{600ADEC3-4A80-4FF9-AFED-8FEDFF1DAF86}">
      <dsp:nvSpPr>
        <dsp:cNvPr id="0" name=""/>
        <dsp:cNvSpPr/>
      </dsp:nvSpPr>
      <dsp:spPr>
        <a:xfrm>
          <a:off x="2491435" y="101640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2D1190-E466-473A-96AD-1997A1A27E28}">
      <dsp:nvSpPr>
        <dsp:cNvPr id="0" name=""/>
        <dsp:cNvSpPr/>
      </dsp:nvSpPr>
      <dsp:spPr>
        <a:xfrm>
          <a:off x="272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545FE6-96B2-43AA-87C0-48A4E5C9C019}">
      <dsp:nvSpPr>
        <dsp:cNvPr id="0" name=""/>
        <dsp:cNvSpPr/>
      </dsp:nvSpPr>
      <dsp:spPr>
        <a:xfrm>
          <a:off x="214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Storage choice balances speed, capacity, cost, durability</a:t>
          </a:r>
        </a:p>
      </dsp:txBody>
      <dsp:txXfrm>
        <a:off x="2140435" y="2456402"/>
        <a:ext cx="1800000" cy="720000"/>
      </dsp:txXfrm>
    </dsp:sp>
    <dsp:sp modelId="{BF26CDCF-8B92-45F0-985C-59FD2478D721}">
      <dsp:nvSpPr>
        <dsp:cNvPr id="0" name=""/>
        <dsp:cNvSpPr/>
      </dsp:nvSpPr>
      <dsp:spPr>
        <a:xfrm>
          <a:off x="4606435" y="101640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9C5F8B-5BCB-4512-B46B-4F2354291052}">
      <dsp:nvSpPr>
        <dsp:cNvPr id="0" name=""/>
        <dsp:cNvSpPr/>
      </dsp:nvSpPr>
      <dsp:spPr>
        <a:xfrm>
          <a:off x="484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C5FFAA-9548-4401-96FF-157C2CB2ACF1}">
      <dsp:nvSpPr>
        <dsp:cNvPr id="0" name=""/>
        <dsp:cNvSpPr/>
      </dsp:nvSpPr>
      <dsp:spPr>
        <a:xfrm>
          <a:off x="425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Von Neumann architecture underpins modern computing</a:t>
          </a:r>
        </a:p>
      </dsp:txBody>
      <dsp:txXfrm>
        <a:off x="4255435" y="2456402"/>
        <a:ext cx="1800000" cy="720000"/>
      </dsp:txXfrm>
    </dsp:sp>
    <dsp:sp modelId="{A73C470F-7893-4458-AA2F-CBA82FC80A9C}">
      <dsp:nvSpPr>
        <dsp:cNvPr id="0" name=""/>
        <dsp:cNvSpPr/>
      </dsp:nvSpPr>
      <dsp:spPr>
        <a:xfrm>
          <a:off x="6721435" y="101640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95CE69-F0E6-49B9-A59F-7F9536DF9AA1}">
      <dsp:nvSpPr>
        <dsp:cNvPr id="0" name=""/>
        <dsp:cNvSpPr/>
      </dsp:nvSpPr>
      <dsp:spPr>
        <a:xfrm>
          <a:off x="695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433B42-7220-4447-BB03-2ACE37E8A9B2}">
      <dsp:nvSpPr>
        <dsp:cNvPr id="0" name=""/>
        <dsp:cNvSpPr/>
      </dsp:nvSpPr>
      <dsp:spPr>
        <a:xfrm>
          <a:off x="637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Understanding hardware is essential for selecting and troubleshooting systems</a:t>
          </a:r>
        </a:p>
      </dsp:txBody>
      <dsp:txXfrm>
        <a:off x="6370435" y="2456402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etal nuts and bolts">
            <a:extLst>
              <a:ext uri="{FF2B5EF4-FFF2-40B4-BE49-F238E27FC236}">
                <a16:creationId xmlns:a16="http://schemas.microsoft.com/office/drawing/2014/main" id="{28B1279C-328D-1957-6367-4DB5A1562E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18" r="60" b="-1"/>
          <a:stretch>
            <a:fillRect/>
          </a:stretch>
        </p:blipFill>
        <p:spPr>
          <a:xfrm>
            <a:off x="20" y="-7619"/>
            <a:ext cx="9143979" cy="68873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539219" y="271092"/>
            <a:ext cx="4065561" cy="9144000"/>
          </a:xfrm>
          <a:prstGeom prst="rect">
            <a:avLst/>
          </a:prstGeom>
          <a:gradFill flip="none" rotWithShape="1">
            <a:gsLst>
              <a:gs pos="17000">
                <a:srgbClr val="000000">
                  <a:alpha val="59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2CB243-67C5-E304-31A0-4D7D607BA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714594" y="623125"/>
            <a:ext cx="3067943" cy="180645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2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A95761-C93E-94BF-087D-D2A823789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7794" y="4172881"/>
            <a:ext cx="5366057" cy="2702991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2000">
                <a:schemeClr val="accent2"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4271" y="1936866"/>
            <a:ext cx="3636783" cy="2839273"/>
          </a:xfrm>
        </p:spPr>
        <p:txBody>
          <a:bodyPr>
            <a:normAutofit/>
          </a:bodyPr>
          <a:lstStyle/>
          <a:p>
            <a:pPr algn="l"/>
            <a:r>
              <a:rPr lang="en-US" sz="3100">
                <a:solidFill>
                  <a:srgbClr val="FFFFFF"/>
                </a:solidFill>
              </a:rPr>
              <a:t>Hardware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271" y="4873600"/>
            <a:ext cx="3636783" cy="1183602"/>
          </a:xfrm>
        </p:spPr>
        <p:txBody>
          <a:bodyPr>
            <a:normAutofit/>
          </a:bodyPr>
          <a:lstStyle/>
          <a:p>
            <a:pPr algn="l"/>
            <a:r>
              <a:rPr lang="en-US" sz="1700">
                <a:solidFill>
                  <a:srgbClr val="FFFFFF"/>
                </a:solidFill>
              </a:rPr>
              <a:t>IGCSE Computer Science (0478) – Chapter 3 Detailed Presentation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63D1A5-FD49-4756-F62E-786C34E63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05052" y="-7619"/>
            <a:ext cx="746740" cy="6918113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68000"/>
                </a:schemeClr>
              </a:gs>
              <a:gs pos="37000">
                <a:schemeClr val="accent5">
                  <a:alpha val="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Chapter Overview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9C9DAC1-EF24-FB65-A5C1-80F8AC762DA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What Are Input Devices?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26EE1B8-64AD-19F5-B43D-B3722F8970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924773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Manual Input Devices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A02100F-2EAD-E67B-F0AD-41F2271E79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9459158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Automatic Input Devices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2C98B57-9859-874E-7FA6-22A047C141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182326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118" y="735106"/>
            <a:ext cx="7540322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Are Output Devices?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3011" y="4870824"/>
            <a:ext cx="7504463" cy="14582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Hardware that receives data from a computer and presents it to users.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Visual Output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AE0E887-C7A6-1F03-4FA1-698329C29D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2086366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Printed Output</a:t>
            </a: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B223340B-152B-C47B-EAEC-F3EE5D3D76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935966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Audio &amp; Haptic Output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16A1CF7-7697-6871-DBE6-C1EFB07025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3493684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Storage Categories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57CC7F4-B7AE-AC60-0F83-D48CC445B0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4147443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Primary Storage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4600DF0-D91F-CFC4-F414-FB759081294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Magnetic Storage – HDD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367D71C-8A23-EF8F-637C-3086C6A6FA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0029832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How an HDD Works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DE0E68A-1748-DD3E-6B12-AECCE02C3C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3274536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Solid‑State Storage – SSD / Flash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DDB9565-F0BD-30E3-E515-56B9983D08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4023642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How an SSD Works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022B56E-4A80-D451-4320-A49A70BCEC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9603050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Optical Storage – CD / DVD / Blu‑ray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AE753A7-A9BB-E488-7C04-6C9A3AF1FA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7345937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How Optical Discs Work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66B3AD9-500C-6772-7196-3FF0D3F6DB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8976210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Storage Comparison Highlights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3CB2408-E544-DEC5-0C96-AE490ED47D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2948573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Von Neumann Architecture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0A8F868-0D62-5FF8-6818-66994C4C62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5223820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Fetch–Decode–Execute Cycle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30B18F-CABB-2015-FFE1-E7058FD7B0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8753173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Key Takeaways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60DF530-E66A-B910-8FC9-7A50A165FF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9258767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21597</TotalTime>
  <Words>788</Words>
  <Application>Microsoft Office PowerPoint</Application>
  <PresentationFormat>On-screen Show (4:3)</PresentationFormat>
  <Paragraphs>94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Hardware</vt:lpstr>
      <vt:lpstr>Chapter Overview</vt:lpstr>
      <vt:lpstr>What Are Input Devices?</vt:lpstr>
      <vt:lpstr>Manual Input Devices</vt:lpstr>
      <vt:lpstr>Automatic Input Devices</vt:lpstr>
      <vt:lpstr>What Are Output Devices?</vt:lpstr>
      <vt:lpstr>Visual Output</vt:lpstr>
      <vt:lpstr>Printed Output</vt:lpstr>
      <vt:lpstr>Audio &amp; Haptic Output</vt:lpstr>
      <vt:lpstr>Storage Categories</vt:lpstr>
      <vt:lpstr>Primary Storage</vt:lpstr>
      <vt:lpstr>Magnetic Storage – HDD</vt:lpstr>
      <vt:lpstr>How an HDD Works</vt:lpstr>
      <vt:lpstr>Solid‑State Storage – SSD / Flash</vt:lpstr>
      <vt:lpstr>How an SSD Works</vt:lpstr>
      <vt:lpstr>Optical Storage – CD / DVD / Blu‑ray</vt:lpstr>
      <vt:lpstr>How Optical Discs Work</vt:lpstr>
      <vt:lpstr>Storage Comparison Highlights</vt:lpstr>
      <vt:lpstr>Von Neumann Architecture</vt:lpstr>
      <vt:lpstr>Fetch–Decode–Execute Cycle</vt:lpstr>
      <vt:lpstr>Key Takeaways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Abdul Rehman Javaid</cp:lastModifiedBy>
  <cp:revision>2</cp:revision>
  <dcterms:created xsi:type="dcterms:W3CDTF">2013-01-27T09:14:16Z</dcterms:created>
  <dcterms:modified xsi:type="dcterms:W3CDTF">2025-07-15T11:13:23Z</dcterms:modified>
  <cp:category/>
</cp:coreProperties>
</file>