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516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76D36F-69AC-4E59-A6AB-3FD3D484990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1BFF2FC-BCDA-44E0-A618-3A0F362A75BC}">
      <dgm:prSet/>
      <dgm:spPr/>
      <dgm:t>
        <a:bodyPr/>
        <a:lstStyle/>
        <a:p>
          <a:pPr>
            <a:defRPr cap="all"/>
          </a:pPr>
          <a:r>
            <a:rPr lang="en-US"/>
            <a:t>1. Simplex – data flows in one direction only (e.g., keyboard to CPU).</a:t>
          </a:r>
        </a:p>
      </dgm:t>
    </dgm:pt>
    <dgm:pt modelId="{EC107F94-DF0F-4B2D-A121-CA520F0F0152}" type="parTrans" cxnId="{7DD4937F-6433-4898-A59D-56A77A1A75B9}">
      <dgm:prSet/>
      <dgm:spPr/>
      <dgm:t>
        <a:bodyPr/>
        <a:lstStyle/>
        <a:p>
          <a:endParaRPr lang="en-US"/>
        </a:p>
      </dgm:t>
    </dgm:pt>
    <dgm:pt modelId="{A9E7F6DB-B61F-46E1-A203-249007381C8D}" type="sibTrans" cxnId="{7DD4937F-6433-4898-A59D-56A77A1A75B9}">
      <dgm:prSet/>
      <dgm:spPr/>
      <dgm:t>
        <a:bodyPr/>
        <a:lstStyle/>
        <a:p>
          <a:endParaRPr lang="en-US"/>
        </a:p>
      </dgm:t>
    </dgm:pt>
    <dgm:pt modelId="{34B2D41C-00FD-47E3-BBE2-1FE29FD8E01C}">
      <dgm:prSet/>
      <dgm:spPr/>
      <dgm:t>
        <a:bodyPr/>
        <a:lstStyle/>
        <a:p>
          <a:pPr>
            <a:defRPr cap="all"/>
          </a:pPr>
          <a:r>
            <a:rPr lang="en-US"/>
            <a:t>2. Half-Duplex – data flows in both directions but only one at a time (e.g., walkie-talkies).</a:t>
          </a:r>
        </a:p>
      </dgm:t>
    </dgm:pt>
    <dgm:pt modelId="{B689CC65-5991-4901-9D29-5CDBDF1AFA8B}" type="parTrans" cxnId="{5B5760AD-A74D-4E9B-97A1-4FB75093D7D2}">
      <dgm:prSet/>
      <dgm:spPr/>
      <dgm:t>
        <a:bodyPr/>
        <a:lstStyle/>
        <a:p>
          <a:endParaRPr lang="en-US"/>
        </a:p>
      </dgm:t>
    </dgm:pt>
    <dgm:pt modelId="{153E0258-C436-4CA4-926C-80CB3C4AEC1D}" type="sibTrans" cxnId="{5B5760AD-A74D-4E9B-97A1-4FB75093D7D2}">
      <dgm:prSet/>
      <dgm:spPr/>
      <dgm:t>
        <a:bodyPr/>
        <a:lstStyle/>
        <a:p>
          <a:endParaRPr lang="en-US"/>
        </a:p>
      </dgm:t>
    </dgm:pt>
    <dgm:pt modelId="{A8D86BDA-1ADB-4B13-B849-FB2C37DF1082}">
      <dgm:prSet/>
      <dgm:spPr/>
      <dgm:t>
        <a:bodyPr/>
        <a:lstStyle/>
        <a:p>
          <a:pPr>
            <a:defRPr cap="all"/>
          </a:pPr>
          <a:r>
            <a:rPr lang="en-US"/>
            <a:t>3. Full-Duplex – data flows in both directions at the same time (e.g., phone calls).</a:t>
          </a:r>
        </a:p>
      </dgm:t>
    </dgm:pt>
    <dgm:pt modelId="{7096D483-AB44-4899-8343-9FDBDE91221E}" type="parTrans" cxnId="{80E81424-391B-4D4F-861D-96C405875F56}">
      <dgm:prSet/>
      <dgm:spPr/>
      <dgm:t>
        <a:bodyPr/>
        <a:lstStyle/>
        <a:p>
          <a:endParaRPr lang="en-US"/>
        </a:p>
      </dgm:t>
    </dgm:pt>
    <dgm:pt modelId="{1CB687D8-541C-43E9-B90C-45CFBEB4F05E}" type="sibTrans" cxnId="{80E81424-391B-4D4F-861D-96C405875F56}">
      <dgm:prSet/>
      <dgm:spPr/>
      <dgm:t>
        <a:bodyPr/>
        <a:lstStyle/>
        <a:p>
          <a:endParaRPr lang="en-US"/>
        </a:p>
      </dgm:t>
    </dgm:pt>
    <dgm:pt modelId="{60ED26D0-617E-4616-8B8A-3EE4374337C0}" type="pres">
      <dgm:prSet presAssocID="{6C76D36F-69AC-4E59-A6AB-3FD3D4849906}" presName="root" presStyleCnt="0">
        <dgm:presLayoutVars>
          <dgm:dir/>
          <dgm:resizeHandles val="exact"/>
        </dgm:presLayoutVars>
      </dgm:prSet>
      <dgm:spPr/>
    </dgm:pt>
    <dgm:pt modelId="{12BF958F-44A5-4F6A-A938-562F98A67020}" type="pres">
      <dgm:prSet presAssocID="{41BFF2FC-BCDA-44E0-A618-3A0F362A75BC}" presName="compNode" presStyleCnt="0"/>
      <dgm:spPr/>
    </dgm:pt>
    <dgm:pt modelId="{C47796DB-2EC6-4FAC-B773-0D5B89DAAA80}" type="pres">
      <dgm:prSet presAssocID="{41BFF2FC-BCDA-44E0-A618-3A0F362A75BC}" presName="iconBgRect" presStyleLbl="bgShp" presStyleIdx="0" presStyleCnt="3"/>
      <dgm:spPr/>
    </dgm:pt>
    <dgm:pt modelId="{99688708-DE93-4047-B98A-19D117C31A58}" type="pres">
      <dgm:prSet presAssocID="{41BFF2FC-BCDA-44E0-A618-3A0F362A75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296D5E27-5790-4BD1-A677-65584125E1D5}" type="pres">
      <dgm:prSet presAssocID="{41BFF2FC-BCDA-44E0-A618-3A0F362A75BC}" presName="spaceRect" presStyleCnt="0"/>
      <dgm:spPr/>
    </dgm:pt>
    <dgm:pt modelId="{66147F8F-CD93-456F-A922-1A3EEDD8F20F}" type="pres">
      <dgm:prSet presAssocID="{41BFF2FC-BCDA-44E0-A618-3A0F362A75BC}" presName="textRect" presStyleLbl="revTx" presStyleIdx="0" presStyleCnt="3">
        <dgm:presLayoutVars>
          <dgm:chMax val="1"/>
          <dgm:chPref val="1"/>
        </dgm:presLayoutVars>
      </dgm:prSet>
      <dgm:spPr/>
    </dgm:pt>
    <dgm:pt modelId="{FBDF914E-E46D-4DA5-A10E-82D8B9308FE7}" type="pres">
      <dgm:prSet presAssocID="{A9E7F6DB-B61F-46E1-A203-249007381C8D}" presName="sibTrans" presStyleCnt="0"/>
      <dgm:spPr/>
    </dgm:pt>
    <dgm:pt modelId="{FD1211E2-9F9C-411B-8F5E-655D1B7073DB}" type="pres">
      <dgm:prSet presAssocID="{34B2D41C-00FD-47E3-BBE2-1FE29FD8E01C}" presName="compNode" presStyleCnt="0"/>
      <dgm:spPr/>
    </dgm:pt>
    <dgm:pt modelId="{10A8741F-2E32-4B1B-BAB0-2E2F0EBAB6E2}" type="pres">
      <dgm:prSet presAssocID="{34B2D41C-00FD-47E3-BBE2-1FE29FD8E01C}" presName="iconBgRect" presStyleLbl="bgShp" presStyleIdx="1" presStyleCnt="3"/>
      <dgm:spPr/>
    </dgm:pt>
    <dgm:pt modelId="{8EB704D1-234F-4D2E-BB7A-555B777E1E39}" type="pres">
      <dgm:prSet presAssocID="{34B2D41C-00FD-47E3-BBE2-1FE29FD8E01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D9A463F0-E5FA-4A59-8630-9048819A08C4}" type="pres">
      <dgm:prSet presAssocID="{34B2D41C-00FD-47E3-BBE2-1FE29FD8E01C}" presName="spaceRect" presStyleCnt="0"/>
      <dgm:spPr/>
    </dgm:pt>
    <dgm:pt modelId="{BA3E0834-4DCB-4F45-93D7-5A1BB67DDF3A}" type="pres">
      <dgm:prSet presAssocID="{34B2D41C-00FD-47E3-BBE2-1FE29FD8E01C}" presName="textRect" presStyleLbl="revTx" presStyleIdx="1" presStyleCnt="3">
        <dgm:presLayoutVars>
          <dgm:chMax val="1"/>
          <dgm:chPref val="1"/>
        </dgm:presLayoutVars>
      </dgm:prSet>
      <dgm:spPr/>
    </dgm:pt>
    <dgm:pt modelId="{94824223-7327-4BE5-9ADF-208AD35A7FEE}" type="pres">
      <dgm:prSet presAssocID="{153E0258-C436-4CA4-926C-80CB3C4AEC1D}" presName="sibTrans" presStyleCnt="0"/>
      <dgm:spPr/>
    </dgm:pt>
    <dgm:pt modelId="{014C842F-9735-4CF9-8A0F-70E5954AF433}" type="pres">
      <dgm:prSet presAssocID="{A8D86BDA-1ADB-4B13-B849-FB2C37DF1082}" presName="compNode" presStyleCnt="0"/>
      <dgm:spPr/>
    </dgm:pt>
    <dgm:pt modelId="{27A19AE5-87C0-4FB3-8DF8-74314940818A}" type="pres">
      <dgm:prSet presAssocID="{A8D86BDA-1ADB-4B13-B849-FB2C37DF1082}" presName="iconBgRect" presStyleLbl="bgShp" presStyleIdx="2" presStyleCnt="3"/>
      <dgm:spPr/>
    </dgm:pt>
    <dgm:pt modelId="{CCC85686-7EB5-4F4C-8AF1-969F7DD27522}" type="pres">
      <dgm:prSet presAssocID="{A8D86BDA-1ADB-4B13-B849-FB2C37DF108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6C299A81-41A0-4F3A-9035-FA2AAE3E56B7}" type="pres">
      <dgm:prSet presAssocID="{A8D86BDA-1ADB-4B13-B849-FB2C37DF1082}" presName="spaceRect" presStyleCnt="0"/>
      <dgm:spPr/>
    </dgm:pt>
    <dgm:pt modelId="{2FE94C46-D80D-48CF-9B50-BB94D3DF1816}" type="pres">
      <dgm:prSet presAssocID="{A8D86BDA-1ADB-4B13-B849-FB2C37DF108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A734103-3274-4317-A62A-92C0DC4E5157}" type="presOf" srcId="{41BFF2FC-BCDA-44E0-A618-3A0F362A75BC}" destId="{66147F8F-CD93-456F-A922-1A3EEDD8F20F}" srcOrd="0" destOrd="0" presId="urn:microsoft.com/office/officeart/2018/5/layout/IconCircleLabelList"/>
    <dgm:cxn modelId="{80E81424-391B-4D4F-861D-96C405875F56}" srcId="{6C76D36F-69AC-4E59-A6AB-3FD3D4849906}" destId="{A8D86BDA-1ADB-4B13-B849-FB2C37DF1082}" srcOrd="2" destOrd="0" parTransId="{7096D483-AB44-4899-8343-9FDBDE91221E}" sibTransId="{1CB687D8-541C-43E9-B90C-45CFBEB4F05E}"/>
    <dgm:cxn modelId="{7DD4937F-6433-4898-A59D-56A77A1A75B9}" srcId="{6C76D36F-69AC-4E59-A6AB-3FD3D4849906}" destId="{41BFF2FC-BCDA-44E0-A618-3A0F362A75BC}" srcOrd="0" destOrd="0" parTransId="{EC107F94-DF0F-4B2D-A121-CA520F0F0152}" sibTransId="{A9E7F6DB-B61F-46E1-A203-249007381C8D}"/>
    <dgm:cxn modelId="{AB37C391-37AA-4B15-A14E-1E4A6047721F}" type="presOf" srcId="{A8D86BDA-1ADB-4B13-B849-FB2C37DF1082}" destId="{2FE94C46-D80D-48CF-9B50-BB94D3DF1816}" srcOrd="0" destOrd="0" presId="urn:microsoft.com/office/officeart/2018/5/layout/IconCircleLabelList"/>
    <dgm:cxn modelId="{97C6C29A-1470-4366-9DE4-4DA00EF6075A}" type="presOf" srcId="{6C76D36F-69AC-4E59-A6AB-3FD3D4849906}" destId="{60ED26D0-617E-4616-8B8A-3EE4374337C0}" srcOrd="0" destOrd="0" presId="urn:microsoft.com/office/officeart/2018/5/layout/IconCircleLabelList"/>
    <dgm:cxn modelId="{922ED79E-93F4-4695-AD4B-592427A777C9}" type="presOf" srcId="{34B2D41C-00FD-47E3-BBE2-1FE29FD8E01C}" destId="{BA3E0834-4DCB-4F45-93D7-5A1BB67DDF3A}" srcOrd="0" destOrd="0" presId="urn:microsoft.com/office/officeart/2018/5/layout/IconCircleLabelList"/>
    <dgm:cxn modelId="{5B5760AD-A74D-4E9B-97A1-4FB75093D7D2}" srcId="{6C76D36F-69AC-4E59-A6AB-3FD3D4849906}" destId="{34B2D41C-00FD-47E3-BBE2-1FE29FD8E01C}" srcOrd="1" destOrd="0" parTransId="{B689CC65-5991-4901-9D29-5CDBDF1AFA8B}" sibTransId="{153E0258-C436-4CA4-926C-80CB3C4AEC1D}"/>
    <dgm:cxn modelId="{D5CEA372-B958-492E-B5AF-C58021BAF861}" type="presParOf" srcId="{60ED26D0-617E-4616-8B8A-3EE4374337C0}" destId="{12BF958F-44A5-4F6A-A938-562F98A67020}" srcOrd="0" destOrd="0" presId="urn:microsoft.com/office/officeart/2018/5/layout/IconCircleLabelList"/>
    <dgm:cxn modelId="{7FF20474-485F-448E-B381-CE2D977DF821}" type="presParOf" srcId="{12BF958F-44A5-4F6A-A938-562F98A67020}" destId="{C47796DB-2EC6-4FAC-B773-0D5B89DAAA80}" srcOrd="0" destOrd="0" presId="urn:microsoft.com/office/officeart/2018/5/layout/IconCircleLabelList"/>
    <dgm:cxn modelId="{5CF3D74A-BFDC-48AB-90A1-D27BF62DF9F0}" type="presParOf" srcId="{12BF958F-44A5-4F6A-A938-562F98A67020}" destId="{99688708-DE93-4047-B98A-19D117C31A58}" srcOrd="1" destOrd="0" presId="urn:microsoft.com/office/officeart/2018/5/layout/IconCircleLabelList"/>
    <dgm:cxn modelId="{58A276EA-8EB8-491F-A4B3-39AC6EE77EF3}" type="presParOf" srcId="{12BF958F-44A5-4F6A-A938-562F98A67020}" destId="{296D5E27-5790-4BD1-A677-65584125E1D5}" srcOrd="2" destOrd="0" presId="urn:microsoft.com/office/officeart/2018/5/layout/IconCircleLabelList"/>
    <dgm:cxn modelId="{5496CE21-8216-4525-A3DB-B3F81553DB79}" type="presParOf" srcId="{12BF958F-44A5-4F6A-A938-562F98A67020}" destId="{66147F8F-CD93-456F-A922-1A3EEDD8F20F}" srcOrd="3" destOrd="0" presId="urn:microsoft.com/office/officeart/2018/5/layout/IconCircleLabelList"/>
    <dgm:cxn modelId="{190B4E44-C412-43FF-8693-3A3789AC3329}" type="presParOf" srcId="{60ED26D0-617E-4616-8B8A-3EE4374337C0}" destId="{FBDF914E-E46D-4DA5-A10E-82D8B9308FE7}" srcOrd="1" destOrd="0" presId="urn:microsoft.com/office/officeart/2018/5/layout/IconCircleLabelList"/>
    <dgm:cxn modelId="{3F50E00D-5BD1-4340-A894-CBE4561D9378}" type="presParOf" srcId="{60ED26D0-617E-4616-8B8A-3EE4374337C0}" destId="{FD1211E2-9F9C-411B-8F5E-655D1B7073DB}" srcOrd="2" destOrd="0" presId="urn:microsoft.com/office/officeart/2018/5/layout/IconCircleLabelList"/>
    <dgm:cxn modelId="{21337399-07EE-456D-BCB8-FFB5019A4358}" type="presParOf" srcId="{FD1211E2-9F9C-411B-8F5E-655D1B7073DB}" destId="{10A8741F-2E32-4B1B-BAB0-2E2F0EBAB6E2}" srcOrd="0" destOrd="0" presId="urn:microsoft.com/office/officeart/2018/5/layout/IconCircleLabelList"/>
    <dgm:cxn modelId="{407123BC-A0D9-4988-8DCD-488EF94E6131}" type="presParOf" srcId="{FD1211E2-9F9C-411B-8F5E-655D1B7073DB}" destId="{8EB704D1-234F-4D2E-BB7A-555B777E1E39}" srcOrd="1" destOrd="0" presId="urn:microsoft.com/office/officeart/2018/5/layout/IconCircleLabelList"/>
    <dgm:cxn modelId="{B3714026-95E8-4748-8A5B-C7943FC48A73}" type="presParOf" srcId="{FD1211E2-9F9C-411B-8F5E-655D1B7073DB}" destId="{D9A463F0-E5FA-4A59-8630-9048819A08C4}" srcOrd="2" destOrd="0" presId="urn:microsoft.com/office/officeart/2018/5/layout/IconCircleLabelList"/>
    <dgm:cxn modelId="{AC96F8A7-D297-450A-8078-B5969E8753EE}" type="presParOf" srcId="{FD1211E2-9F9C-411B-8F5E-655D1B7073DB}" destId="{BA3E0834-4DCB-4F45-93D7-5A1BB67DDF3A}" srcOrd="3" destOrd="0" presId="urn:microsoft.com/office/officeart/2018/5/layout/IconCircleLabelList"/>
    <dgm:cxn modelId="{3B9085DB-EE62-4E6A-A4EE-F4F8598C0039}" type="presParOf" srcId="{60ED26D0-617E-4616-8B8A-3EE4374337C0}" destId="{94824223-7327-4BE5-9ADF-208AD35A7FEE}" srcOrd="3" destOrd="0" presId="urn:microsoft.com/office/officeart/2018/5/layout/IconCircleLabelList"/>
    <dgm:cxn modelId="{D0969502-16CD-43D0-8534-AA4959E27321}" type="presParOf" srcId="{60ED26D0-617E-4616-8B8A-3EE4374337C0}" destId="{014C842F-9735-4CF9-8A0F-70E5954AF433}" srcOrd="4" destOrd="0" presId="urn:microsoft.com/office/officeart/2018/5/layout/IconCircleLabelList"/>
    <dgm:cxn modelId="{4878F20C-E322-43D0-A4B9-11EFA50E25B6}" type="presParOf" srcId="{014C842F-9735-4CF9-8A0F-70E5954AF433}" destId="{27A19AE5-87C0-4FB3-8DF8-74314940818A}" srcOrd="0" destOrd="0" presId="urn:microsoft.com/office/officeart/2018/5/layout/IconCircleLabelList"/>
    <dgm:cxn modelId="{CC91429B-A1FC-4F99-85C5-322CADAF4BBF}" type="presParOf" srcId="{014C842F-9735-4CF9-8A0F-70E5954AF433}" destId="{CCC85686-7EB5-4F4C-8AF1-969F7DD27522}" srcOrd="1" destOrd="0" presId="urn:microsoft.com/office/officeart/2018/5/layout/IconCircleLabelList"/>
    <dgm:cxn modelId="{E1E36F2E-FCFA-45C1-87D2-7CD9159FE122}" type="presParOf" srcId="{014C842F-9735-4CF9-8A0F-70E5954AF433}" destId="{6C299A81-41A0-4F3A-9035-FA2AAE3E56B7}" srcOrd="2" destOrd="0" presId="urn:microsoft.com/office/officeart/2018/5/layout/IconCircleLabelList"/>
    <dgm:cxn modelId="{9A2712D6-4916-4BCC-958F-E129EF69C957}" type="presParOf" srcId="{014C842F-9735-4CF9-8A0F-70E5954AF433}" destId="{2FE94C46-D80D-48CF-9B50-BB94D3DF181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CFE14-8FC5-49A7-B178-9D8B424ACC6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268BD4B-2EAE-4C12-92EF-B35E17A2325B}">
      <dgm:prSet/>
      <dgm:spPr/>
      <dgm:t>
        <a:bodyPr/>
        <a:lstStyle/>
        <a:p>
          <a:r>
            <a:rPr lang="en-US"/>
            <a:t>• Serial Transmission – data is sent one bit at a time over a single wire.</a:t>
          </a:r>
        </a:p>
      </dgm:t>
    </dgm:pt>
    <dgm:pt modelId="{ADB0F2D4-DFEF-4B9B-85CC-1FBEB11FB61B}" type="parTrans" cxnId="{5056A14B-8F2D-462F-8C40-77267D3AD607}">
      <dgm:prSet/>
      <dgm:spPr/>
      <dgm:t>
        <a:bodyPr/>
        <a:lstStyle/>
        <a:p>
          <a:endParaRPr lang="en-US"/>
        </a:p>
      </dgm:t>
    </dgm:pt>
    <dgm:pt modelId="{78FDF1D6-15DE-4FD2-8A1B-1A1446D33A54}" type="sibTrans" cxnId="{5056A14B-8F2D-462F-8C40-77267D3AD607}">
      <dgm:prSet/>
      <dgm:spPr/>
      <dgm:t>
        <a:bodyPr/>
        <a:lstStyle/>
        <a:p>
          <a:endParaRPr lang="en-US"/>
        </a:p>
      </dgm:t>
    </dgm:pt>
    <dgm:pt modelId="{4C300609-4CB5-48BE-875F-0019793C354D}">
      <dgm:prSet/>
      <dgm:spPr/>
      <dgm:t>
        <a:bodyPr/>
        <a:lstStyle/>
        <a:p>
          <a:r>
            <a:rPr lang="en-US"/>
            <a:t>➤ Used in long-distance communication (e.g., USB, modems).</a:t>
          </a:r>
        </a:p>
      </dgm:t>
    </dgm:pt>
    <dgm:pt modelId="{33261A20-6F12-4502-8137-E9A488749028}" type="parTrans" cxnId="{B00AC8C0-065E-4180-9F0C-E0ACC5D2C25B}">
      <dgm:prSet/>
      <dgm:spPr/>
      <dgm:t>
        <a:bodyPr/>
        <a:lstStyle/>
        <a:p>
          <a:endParaRPr lang="en-US"/>
        </a:p>
      </dgm:t>
    </dgm:pt>
    <dgm:pt modelId="{EF49E83C-BF42-48B5-A392-77097EF36BF5}" type="sibTrans" cxnId="{B00AC8C0-065E-4180-9F0C-E0ACC5D2C25B}">
      <dgm:prSet/>
      <dgm:spPr/>
      <dgm:t>
        <a:bodyPr/>
        <a:lstStyle/>
        <a:p>
          <a:endParaRPr lang="en-US"/>
        </a:p>
      </dgm:t>
    </dgm:pt>
    <dgm:pt modelId="{D0B7554B-A18F-4E26-A11A-E96B9B60EFC7}">
      <dgm:prSet/>
      <dgm:spPr/>
      <dgm:t>
        <a:bodyPr/>
        <a:lstStyle/>
        <a:p>
          <a:r>
            <a:rPr lang="en-US"/>
            <a:t>• Parallel Transmission – data is sent in multiple bits at once over multiple wires.</a:t>
          </a:r>
        </a:p>
      </dgm:t>
    </dgm:pt>
    <dgm:pt modelId="{57139D41-20B3-4CF4-B71F-92B68C2F6B57}" type="parTrans" cxnId="{9A1E1B39-90E6-4B3B-B881-8E1AA13C8543}">
      <dgm:prSet/>
      <dgm:spPr/>
      <dgm:t>
        <a:bodyPr/>
        <a:lstStyle/>
        <a:p>
          <a:endParaRPr lang="en-US"/>
        </a:p>
      </dgm:t>
    </dgm:pt>
    <dgm:pt modelId="{3B1B0293-E6D2-4901-A2D2-8237CD5E4726}" type="sibTrans" cxnId="{9A1E1B39-90E6-4B3B-B881-8E1AA13C8543}">
      <dgm:prSet/>
      <dgm:spPr/>
      <dgm:t>
        <a:bodyPr/>
        <a:lstStyle/>
        <a:p>
          <a:endParaRPr lang="en-US"/>
        </a:p>
      </dgm:t>
    </dgm:pt>
    <dgm:pt modelId="{F857DE11-44FC-4C1E-B533-C6B986EA0DDC}">
      <dgm:prSet/>
      <dgm:spPr/>
      <dgm:t>
        <a:bodyPr/>
        <a:lstStyle/>
        <a:p>
          <a:r>
            <a:rPr lang="en-US"/>
            <a:t>➤ Used in short-distance (e.g., inside computers between CPU and RAM).</a:t>
          </a:r>
        </a:p>
      </dgm:t>
    </dgm:pt>
    <dgm:pt modelId="{44819F3E-6939-4127-8E38-180B1CCBDFF4}" type="parTrans" cxnId="{B9691B1F-6818-45C7-B604-C3123B63E396}">
      <dgm:prSet/>
      <dgm:spPr/>
      <dgm:t>
        <a:bodyPr/>
        <a:lstStyle/>
        <a:p>
          <a:endParaRPr lang="en-US"/>
        </a:p>
      </dgm:t>
    </dgm:pt>
    <dgm:pt modelId="{C02E66E1-F6DC-4F9A-801A-975CBDE4CD33}" type="sibTrans" cxnId="{B9691B1F-6818-45C7-B604-C3123B63E396}">
      <dgm:prSet/>
      <dgm:spPr/>
      <dgm:t>
        <a:bodyPr/>
        <a:lstStyle/>
        <a:p>
          <a:endParaRPr lang="en-US"/>
        </a:p>
      </dgm:t>
    </dgm:pt>
    <dgm:pt modelId="{2C3943E4-6F3D-41B6-B397-0465EC802062}" type="pres">
      <dgm:prSet presAssocID="{B9CCFE14-8FC5-49A7-B178-9D8B424ACC65}" presName="root" presStyleCnt="0">
        <dgm:presLayoutVars>
          <dgm:dir/>
          <dgm:resizeHandles val="exact"/>
        </dgm:presLayoutVars>
      </dgm:prSet>
      <dgm:spPr/>
    </dgm:pt>
    <dgm:pt modelId="{69BAD7BE-1A75-4DFD-A3C7-2EC9E8A41DA6}" type="pres">
      <dgm:prSet presAssocID="{D268BD4B-2EAE-4C12-92EF-B35E17A2325B}" presName="compNode" presStyleCnt="0"/>
      <dgm:spPr/>
    </dgm:pt>
    <dgm:pt modelId="{1EBD957C-B8E9-4647-A91F-D147484A39E9}" type="pres">
      <dgm:prSet presAssocID="{D268BD4B-2EAE-4C12-92EF-B35E17A2325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DB02FFB1-5191-4CE9-9147-8C42AC7FD931}" type="pres">
      <dgm:prSet presAssocID="{D268BD4B-2EAE-4C12-92EF-B35E17A2325B}" presName="spaceRect" presStyleCnt="0"/>
      <dgm:spPr/>
    </dgm:pt>
    <dgm:pt modelId="{7C1B34B1-8BE3-4CB0-9EDE-6C495537B817}" type="pres">
      <dgm:prSet presAssocID="{D268BD4B-2EAE-4C12-92EF-B35E17A2325B}" presName="textRect" presStyleLbl="revTx" presStyleIdx="0" presStyleCnt="4">
        <dgm:presLayoutVars>
          <dgm:chMax val="1"/>
          <dgm:chPref val="1"/>
        </dgm:presLayoutVars>
      </dgm:prSet>
      <dgm:spPr/>
    </dgm:pt>
    <dgm:pt modelId="{31627783-6BEA-4505-8575-32B314C12DA9}" type="pres">
      <dgm:prSet presAssocID="{78FDF1D6-15DE-4FD2-8A1B-1A1446D33A54}" presName="sibTrans" presStyleCnt="0"/>
      <dgm:spPr/>
    </dgm:pt>
    <dgm:pt modelId="{EC546B0D-E94A-413D-A97F-91DD4B704BE1}" type="pres">
      <dgm:prSet presAssocID="{4C300609-4CB5-48BE-875F-0019793C354D}" presName="compNode" presStyleCnt="0"/>
      <dgm:spPr/>
    </dgm:pt>
    <dgm:pt modelId="{23FB6F80-24D3-418A-93FD-F6CA3E58215A}" type="pres">
      <dgm:prSet presAssocID="{4C300609-4CB5-48BE-875F-0019793C354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B"/>
        </a:ext>
      </dgm:extLst>
    </dgm:pt>
    <dgm:pt modelId="{BECC7D8C-0202-4DDE-B5AD-7F7BD0FB713A}" type="pres">
      <dgm:prSet presAssocID="{4C300609-4CB5-48BE-875F-0019793C354D}" presName="spaceRect" presStyleCnt="0"/>
      <dgm:spPr/>
    </dgm:pt>
    <dgm:pt modelId="{EC3B9AFF-AC7B-445F-A6E0-B57EAF9AE90D}" type="pres">
      <dgm:prSet presAssocID="{4C300609-4CB5-48BE-875F-0019793C354D}" presName="textRect" presStyleLbl="revTx" presStyleIdx="1" presStyleCnt="4">
        <dgm:presLayoutVars>
          <dgm:chMax val="1"/>
          <dgm:chPref val="1"/>
        </dgm:presLayoutVars>
      </dgm:prSet>
      <dgm:spPr/>
    </dgm:pt>
    <dgm:pt modelId="{0658FBFC-5D59-4D2E-A214-63D24922FD84}" type="pres">
      <dgm:prSet presAssocID="{EF49E83C-BF42-48B5-A392-77097EF36BF5}" presName="sibTrans" presStyleCnt="0"/>
      <dgm:spPr/>
    </dgm:pt>
    <dgm:pt modelId="{CC8C16A6-AC4E-4675-AC99-B2139BC36847}" type="pres">
      <dgm:prSet presAssocID="{D0B7554B-A18F-4E26-A11A-E96B9B60EFC7}" presName="compNode" presStyleCnt="0"/>
      <dgm:spPr/>
    </dgm:pt>
    <dgm:pt modelId="{78870BD8-50B2-40A2-A590-3863F6E8B6DE}" type="pres">
      <dgm:prSet presAssocID="{D0B7554B-A18F-4E26-A11A-E96B9B60EFC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eam"/>
        </a:ext>
      </dgm:extLst>
    </dgm:pt>
    <dgm:pt modelId="{82315805-3C40-49B0-B144-90EF98F8418E}" type="pres">
      <dgm:prSet presAssocID="{D0B7554B-A18F-4E26-A11A-E96B9B60EFC7}" presName="spaceRect" presStyleCnt="0"/>
      <dgm:spPr/>
    </dgm:pt>
    <dgm:pt modelId="{3213F17F-2E62-481D-AF0B-86DAD5026138}" type="pres">
      <dgm:prSet presAssocID="{D0B7554B-A18F-4E26-A11A-E96B9B60EFC7}" presName="textRect" presStyleLbl="revTx" presStyleIdx="2" presStyleCnt="4">
        <dgm:presLayoutVars>
          <dgm:chMax val="1"/>
          <dgm:chPref val="1"/>
        </dgm:presLayoutVars>
      </dgm:prSet>
      <dgm:spPr/>
    </dgm:pt>
    <dgm:pt modelId="{D68E5887-85A2-41A1-BA3E-437788E5A615}" type="pres">
      <dgm:prSet presAssocID="{3B1B0293-E6D2-4901-A2D2-8237CD5E4726}" presName="sibTrans" presStyleCnt="0"/>
      <dgm:spPr/>
    </dgm:pt>
    <dgm:pt modelId="{3520316F-924B-4A0F-AE0C-F474609046E0}" type="pres">
      <dgm:prSet presAssocID="{F857DE11-44FC-4C1E-B533-C6B986EA0DDC}" presName="compNode" presStyleCnt="0"/>
      <dgm:spPr/>
    </dgm:pt>
    <dgm:pt modelId="{81D93657-34DA-4537-92F8-8695542F466C}" type="pres">
      <dgm:prSet presAssocID="{F857DE11-44FC-4C1E-B533-C6B986EA0DD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F3F0D031-25C0-4CC8-B822-6A1ABBE80F04}" type="pres">
      <dgm:prSet presAssocID="{F857DE11-44FC-4C1E-B533-C6B986EA0DDC}" presName="spaceRect" presStyleCnt="0"/>
      <dgm:spPr/>
    </dgm:pt>
    <dgm:pt modelId="{5DA0491D-256B-4263-946B-BD44E5AB21CC}" type="pres">
      <dgm:prSet presAssocID="{F857DE11-44FC-4C1E-B533-C6B986EA0DD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D313F0F-1ECC-459E-991E-5D28D7A0380A}" type="presOf" srcId="{4C300609-4CB5-48BE-875F-0019793C354D}" destId="{EC3B9AFF-AC7B-445F-A6E0-B57EAF9AE90D}" srcOrd="0" destOrd="0" presId="urn:microsoft.com/office/officeart/2018/2/layout/IconLabelList"/>
    <dgm:cxn modelId="{B9691B1F-6818-45C7-B604-C3123B63E396}" srcId="{B9CCFE14-8FC5-49A7-B178-9D8B424ACC65}" destId="{F857DE11-44FC-4C1E-B533-C6B986EA0DDC}" srcOrd="3" destOrd="0" parTransId="{44819F3E-6939-4127-8E38-180B1CCBDFF4}" sibTransId="{C02E66E1-F6DC-4F9A-801A-975CBDE4CD33}"/>
    <dgm:cxn modelId="{9A1E1B39-90E6-4B3B-B881-8E1AA13C8543}" srcId="{B9CCFE14-8FC5-49A7-B178-9D8B424ACC65}" destId="{D0B7554B-A18F-4E26-A11A-E96B9B60EFC7}" srcOrd="2" destOrd="0" parTransId="{57139D41-20B3-4CF4-B71F-92B68C2F6B57}" sibTransId="{3B1B0293-E6D2-4901-A2D2-8237CD5E4726}"/>
    <dgm:cxn modelId="{07CAF73C-101A-4A28-9247-04D13F6A399F}" type="presOf" srcId="{F857DE11-44FC-4C1E-B533-C6B986EA0DDC}" destId="{5DA0491D-256B-4263-946B-BD44E5AB21CC}" srcOrd="0" destOrd="0" presId="urn:microsoft.com/office/officeart/2018/2/layout/IconLabelList"/>
    <dgm:cxn modelId="{5056A14B-8F2D-462F-8C40-77267D3AD607}" srcId="{B9CCFE14-8FC5-49A7-B178-9D8B424ACC65}" destId="{D268BD4B-2EAE-4C12-92EF-B35E17A2325B}" srcOrd="0" destOrd="0" parTransId="{ADB0F2D4-DFEF-4B9B-85CC-1FBEB11FB61B}" sibTransId="{78FDF1D6-15DE-4FD2-8A1B-1A1446D33A54}"/>
    <dgm:cxn modelId="{8B796557-68BA-47F0-8EBE-9F5758D5EFE2}" type="presOf" srcId="{D0B7554B-A18F-4E26-A11A-E96B9B60EFC7}" destId="{3213F17F-2E62-481D-AF0B-86DAD5026138}" srcOrd="0" destOrd="0" presId="urn:microsoft.com/office/officeart/2018/2/layout/IconLabelList"/>
    <dgm:cxn modelId="{B00AC8C0-065E-4180-9F0C-E0ACC5D2C25B}" srcId="{B9CCFE14-8FC5-49A7-B178-9D8B424ACC65}" destId="{4C300609-4CB5-48BE-875F-0019793C354D}" srcOrd="1" destOrd="0" parTransId="{33261A20-6F12-4502-8137-E9A488749028}" sibTransId="{EF49E83C-BF42-48B5-A392-77097EF36BF5}"/>
    <dgm:cxn modelId="{25C4B2DB-AA03-41E1-AEDB-EDF58AEEB529}" type="presOf" srcId="{B9CCFE14-8FC5-49A7-B178-9D8B424ACC65}" destId="{2C3943E4-6F3D-41B6-B397-0465EC802062}" srcOrd="0" destOrd="0" presId="urn:microsoft.com/office/officeart/2018/2/layout/IconLabelList"/>
    <dgm:cxn modelId="{4FF69DDE-C43B-4D78-9BAB-467B30149AC8}" type="presOf" srcId="{D268BD4B-2EAE-4C12-92EF-B35E17A2325B}" destId="{7C1B34B1-8BE3-4CB0-9EDE-6C495537B817}" srcOrd="0" destOrd="0" presId="urn:microsoft.com/office/officeart/2018/2/layout/IconLabelList"/>
    <dgm:cxn modelId="{0E639914-E20A-48AC-8126-57ABDD0183C8}" type="presParOf" srcId="{2C3943E4-6F3D-41B6-B397-0465EC802062}" destId="{69BAD7BE-1A75-4DFD-A3C7-2EC9E8A41DA6}" srcOrd="0" destOrd="0" presId="urn:microsoft.com/office/officeart/2018/2/layout/IconLabelList"/>
    <dgm:cxn modelId="{F5871A95-FA9B-4402-AA28-34FACCC4FB4A}" type="presParOf" srcId="{69BAD7BE-1A75-4DFD-A3C7-2EC9E8A41DA6}" destId="{1EBD957C-B8E9-4647-A91F-D147484A39E9}" srcOrd="0" destOrd="0" presId="urn:microsoft.com/office/officeart/2018/2/layout/IconLabelList"/>
    <dgm:cxn modelId="{E5B56C24-7096-4E2F-9C0F-98799CD02B89}" type="presParOf" srcId="{69BAD7BE-1A75-4DFD-A3C7-2EC9E8A41DA6}" destId="{DB02FFB1-5191-4CE9-9147-8C42AC7FD931}" srcOrd="1" destOrd="0" presId="urn:microsoft.com/office/officeart/2018/2/layout/IconLabelList"/>
    <dgm:cxn modelId="{D07F823E-D57C-447F-82CB-1B707C6F86AF}" type="presParOf" srcId="{69BAD7BE-1A75-4DFD-A3C7-2EC9E8A41DA6}" destId="{7C1B34B1-8BE3-4CB0-9EDE-6C495537B817}" srcOrd="2" destOrd="0" presId="urn:microsoft.com/office/officeart/2018/2/layout/IconLabelList"/>
    <dgm:cxn modelId="{32E5A1F2-788D-4A7F-BBA8-C1E6ED9C5A41}" type="presParOf" srcId="{2C3943E4-6F3D-41B6-B397-0465EC802062}" destId="{31627783-6BEA-4505-8575-32B314C12DA9}" srcOrd="1" destOrd="0" presId="urn:microsoft.com/office/officeart/2018/2/layout/IconLabelList"/>
    <dgm:cxn modelId="{2CC9AF72-06B5-4C92-9A37-8194EAFAB53E}" type="presParOf" srcId="{2C3943E4-6F3D-41B6-B397-0465EC802062}" destId="{EC546B0D-E94A-413D-A97F-91DD4B704BE1}" srcOrd="2" destOrd="0" presId="urn:microsoft.com/office/officeart/2018/2/layout/IconLabelList"/>
    <dgm:cxn modelId="{E31AD0B1-AC58-4A0A-ACF9-E0ADA1604E21}" type="presParOf" srcId="{EC546B0D-E94A-413D-A97F-91DD4B704BE1}" destId="{23FB6F80-24D3-418A-93FD-F6CA3E58215A}" srcOrd="0" destOrd="0" presId="urn:microsoft.com/office/officeart/2018/2/layout/IconLabelList"/>
    <dgm:cxn modelId="{27687D77-0E95-42DC-B2F7-475A14534609}" type="presParOf" srcId="{EC546B0D-E94A-413D-A97F-91DD4B704BE1}" destId="{BECC7D8C-0202-4DDE-B5AD-7F7BD0FB713A}" srcOrd="1" destOrd="0" presId="urn:microsoft.com/office/officeart/2018/2/layout/IconLabelList"/>
    <dgm:cxn modelId="{CF8F1A51-25ED-4340-BE00-D1FEC5A202DD}" type="presParOf" srcId="{EC546B0D-E94A-413D-A97F-91DD4B704BE1}" destId="{EC3B9AFF-AC7B-445F-A6E0-B57EAF9AE90D}" srcOrd="2" destOrd="0" presId="urn:microsoft.com/office/officeart/2018/2/layout/IconLabelList"/>
    <dgm:cxn modelId="{EEE27462-ECAD-4E65-AF4B-6B6ECC639526}" type="presParOf" srcId="{2C3943E4-6F3D-41B6-B397-0465EC802062}" destId="{0658FBFC-5D59-4D2E-A214-63D24922FD84}" srcOrd="3" destOrd="0" presId="urn:microsoft.com/office/officeart/2018/2/layout/IconLabelList"/>
    <dgm:cxn modelId="{1D2D2683-ED30-4B1B-AC74-B5D06403EB3A}" type="presParOf" srcId="{2C3943E4-6F3D-41B6-B397-0465EC802062}" destId="{CC8C16A6-AC4E-4675-AC99-B2139BC36847}" srcOrd="4" destOrd="0" presId="urn:microsoft.com/office/officeart/2018/2/layout/IconLabelList"/>
    <dgm:cxn modelId="{7D1E1E80-802F-4140-8F77-B71A209B5F30}" type="presParOf" srcId="{CC8C16A6-AC4E-4675-AC99-B2139BC36847}" destId="{78870BD8-50B2-40A2-A590-3863F6E8B6DE}" srcOrd="0" destOrd="0" presId="urn:microsoft.com/office/officeart/2018/2/layout/IconLabelList"/>
    <dgm:cxn modelId="{D26D3D2D-974A-4095-BC0E-9F8D29B85F1B}" type="presParOf" srcId="{CC8C16A6-AC4E-4675-AC99-B2139BC36847}" destId="{82315805-3C40-49B0-B144-90EF98F8418E}" srcOrd="1" destOrd="0" presId="urn:microsoft.com/office/officeart/2018/2/layout/IconLabelList"/>
    <dgm:cxn modelId="{0C66C2B5-53F1-4321-B467-51BBA35EF77B}" type="presParOf" srcId="{CC8C16A6-AC4E-4675-AC99-B2139BC36847}" destId="{3213F17F-2E62-481D-AF0B-86DAD5026138}" srcOrd="2" destOrd="0" presId="urn:microsoft.com/office/officeart/2018/2/layout/IconLabelList"/>
    <dgm:cxn modelId="{8150CA10-45B0-4A57-A8A1-B0B8FC686C0D}" type="presParOf" srcId="{2C3943E4-6F3D-41B6-B397-0465EC802062}" destId="{D68E5887-85A2-41A1-BA3E-437788E5A615}" srcOrd="5" destOrd="0" presId="urn:microsoft.com/office/officeart/2018/2/layout/IconLabelList"/>
    <dgm:cxn modelId="{BA009EA5-0DBC-4D1D-9014-3319F98BD4D8}" type="presParOf" srcId="{2C3943E4-6F3D-41B6-B397-0465EC802062}" destId="{3520316F-924B-4A0F-AE0C-F474609046E0}" srcOrd="6" destOrd="0" presId="urn:microsoft.com/office/officeart/2018/2/layout/IconLabelList"/>
    <dgm:cxn modelId="{B766FA37-20E1-4161-B8C8-46F0CEC297D5}" type="presParOf" srcId="{3520316F-924B-4A0F-AE0C-F474609046E0}" destId="{81D93657-34DA-4537-92F8-8695542F466C}" srcOrd="0" destOrd="0" presId="urn:microsoft.com/office/officeart/2018/2/layout/IconLabelList"/>
    <dgm:cxn modelId="{E401DC3C-DB4C-4EDF-9E14-B374DCC690F4}" type="presParOf" srcId="{3520316F-924B-4A0F-AE0C-F474609046E0}" destId="{F3F0D031-25C0-4CC8-B822-6A1ABBE80F04}" srcOrd="1" destOrd="0" presId="urn:microsoft.com/office/officeart/2018/2/layout/IconLabelList"/>
    <dgm:cxn modelId="{9293F285-E295-4395-9A53-C93905D5A6A1}" type="presParOf" srcId="{3520316F-924B-4A0F-AE0C-F474609046E0}" destId="{5DA0491D-256B-4263-946B-BD44E5AB21C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E6F8E7-95AA-4994-B8AA-02B271D7CB7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9F4BDDF-6E0E-428C-90A4-072291D45582}">
      <dgm:prSet/>
      <dgm:spPr/>
      <dgm:t>
        <a:bodyPr/>
        <a:lstStyle/>
        <a:p>
          <a:pPr>
            <a:defRPr cap="all"/>
          </a:pPr>
          <a:r>
            <a:rPr lang="en-US"/>
            <a:t>• Use LAN when all devices are in one building (e.g., school lab).</a:t>
          </a:r>
        </a:p>
      </dgm:t>
    </dgm:pt>
    <dgm:pt modelId="{381D505D-8050-4988-90BB-3AA37571EC8E}" type="parTrans" cxnId="{48D49AB7-9F91-49D8-A326-EC10A51EFE39}">
      <dgm:prSet/>
      <dgm:spPr/>
      <dgm:t>
        <a:bodyPr/>
        <a:lstStyle/>
        <a:p>
          <a:endParaRPr lang="en-US"/>
        </a:p>
      </dgm:t>
    </dgm:pt>
    <dgm:pt modelId="{5AE0AA07-BCD9-4988-BE33-88C6F7EA974E}" type="sibTrans" cxnId="{48D49AB7-9F91-49D8-A326-EC10A51EFE39}">
      <dgm:prSet/>
      <dgm:spPr/>
      <dgm:t>
        <a:bodyPr/>
        <a:lstStyle/>
        <a:p>
          <a:endParaRPr lang="en-US"/>
        </a:p>
      </dgm:t>
    </dgm:pt>
    <dgm:pt modelId="{9618D579-2AA4-4D02-AC00-0CDBB195663F}">
      <dgm:prSet/>
      <dgm:spPr/>
      <dgm:t>
        <a:bodyPr/>
        <a:lstStyle/>
        <a:p>
          <a:pPr>
            <a:defRPr cap="all"/>
          </a:pPr>
          <a:r>
            <a:rPr lang="en-US"/>
            <a:t>• Use WAN when connecting branches across cities or countries.</a:t>
          </a:r>
        </a:p>
      </dgm:t>
    </dgm:pt>
    <dgm:pt modelId="{AB057EAE-9427-4475-9DDE-FF6AB55C4321}" type="parTrans" cxnId="{DCE7745C-0F0A-4034-86AB-25B3C3505431}">
      <dgm:prSet/>
      <dgm:spPr/>
      <dgm:t>
        <a:bodyPr/>
        <a:lstStyle/>
        <a:p>
          <a:endParaRPr lang="en-US"/>
        </a:p>
      </dgm:t>
    </dgm:pt>
    <dgm:pt modelId="{F2DBC461-A992-4B40-8E23-4763CFFC071F}" type="sibTrans" cxnId="{DCE7745C-0F0A-4034-86AB-25B3C3505431}">
      <dgm:prSet/>
      <dgm:spPr/>
      <dgm:t>
        <a:bodyPr/>
        <a:lstStyle/>
        <a:p>
          <a:endParaRPr lang="en-US"/>
        </a:p>
      </dgm:t>
    </dgm:pt>
    <dgm:pt modelId="{A5D3B1FC-63E2-433A-AA7A-5B791BFADFC8}">
      <dgm:prSet/>
      <dgm:spPr/>
      <dgm:t>
        <a:bodyPr/>
        <a:lstStyle/>
        <a:p>
          <a:pPr>
            <a:defRPr cap="all"/>
          </a:pPr>
          <a:r>
            <a:rPr lang="en-US" dirty="0"/>
            <a:t>• Use </a:t>
          </a:r>
          <a:r>
            <a:rPr lang="en-US" dirty="0" err="1"/>
            <a:t>fibre</a:t>
          </a:r>
          <a:r>
            <a:rPr lang="en-US" dirty="0"/>
            <a:t> optics for high-speed and high-volume needs.</a:t>
          </a:r>
        </a:p>
      </dgm:t>
    </dgm:pt>
    <dgm:pt modelId="{61B3114D-81D5-46DB-B034-A67B55440E8F}" type="parTrans" cxnId="{9BE960CD-9675-4005-BDF3-DC167B37197B}">
      <dgm:prSet/>
      <dgm:spPr/>
      <dgm:t>
        <a:bodyPr/>
        <a:lstStyle/>
        <a:p>
          <a:endParaRPr lang="en-US"/>
        </a:p>
      </dgm:t>
    </dgm:pt>
    <dgm:pt modelId="{505871E0-B233-427D-8C8D-B5D99C015C45}" type="sibTrans" cxnId="{9BE960CD-9675-4005-BDF3-DC167B37197B}">
      <dgm:prSet/>
      <dgm:spPr/>
      <dgm:t>
        <a:bodyPr/>
        <a:lstStyle/>
        <a:p>
          <a:endParaRPr lang="en-US"/>
        </a:p>
      </dgm:t>
    </dgm:pt>
    <dgm:pt modelId="{5E9D2B55-5C75-4C55-A917-46EC641F6C15}">
      <dgm:prSet/>
      <dgm:spPr/>
      <dgm:t>
        <a:bodyPr/>
        <a:lstStyle/>
        <a:p>
          <a:pPr>
            <a:defRPr cap="all"/>
          </a:pPr>
          <a:r>
            <a:rPr lang="en-US"/>
            <a:t>• Use wireless (Wi-Fi) for mobility and flexible access.</a:t>
          </a:r>
        </a:p>
      </dgm:t>
    </dgm:pt>
    <dgm:pt modelId="{6D3C6F85-FECC-4E2F-81D2-B6277023B2D5}" type="parTrans" cxnId="{20E30BE1-3AF6-4745-950B-550E5C7A6546}">
      <dgm:prSet/>
      <dgm:spPr/>
      <dgm:t>
        <a:bodyPr/>
        <a:lstStyle/>
        <a:p>
          <a:endParaRPr lang="en-US"/>
        </a:p>
      </dgm:t>
    </dgm:pt>
    <dgm:pt modelId="{D051E1CF-B2B7-4B5C-864E-5648A7348D81}" type="sibTrans" cxnId="{20E30BE1-3AF6-4745-950B-550E5C7A6546}">
      <dgm:prSet/>
      <dgm:spPr/>
      <dgm:t>
        <a:bodyPr/>
        <a:lstStyle/>
        <a:p>
          <a:endParaRPr lang="en-US"/>
        </a:p>
      </dgm:t>
    </dgm:pt>
    <dgm:pt modelId="{6CD6F839-D0A7-4DDF-A87F-7CAEB000C8D0}" type="pres">
      <dgm:prSet presAssocID="{60E6F8E7-95AA-4994-B8AA-02B271D7CB73}" presName="root" presStyleCnt="0">
        <dgm:presLayoutVars>
          <dgm:dir/>
          <dgm:resizeHandles val="exact"/>
        </dgm:presLayoutVars>
      </dgm:prSet>
      <dgm:spPr/>
    </dgm:pt>
    <dgm:pt modelId="{22FB9CBC-785D-43A1-AA70-D893E0F04309}" type="pres">
      <dgm:prSet presAssocID="{29F4BDDF-6E0E-428C-90A4-072291D45582}" presName="compNode" presStyleCnt="0"/>
      <dgm:spPr/>
    </dgm:pt>
    <dgm:pt modelId="{AE5E764A-53E6-452F-884B-D22DEFD50191}" type="pres">
      <dgm:prSet presAssocID="{29F4BDDF-6E0E-428C-90A4-072291D45582}" presName="iconBgRect" presStyleLbl="bgShp" presStyleIdx="0" presStyleCnt="4"/>
      <dgm:spPr/>
    </dgm:pt>
    <dgm:pt modelId="{8AB0C163-C4CC-4BCC-A254-6A0B6B855277}" type="pres">
      <dgm:prSet presAssocID="{29F4BDDF-6E0E-428C-90A4-072291D4558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9E46E8F2-F1EF-4E89-BC00-FFD20E080E08}" type="pres">
      <dgm:prSet presAssocID="{29F4BDDF-6E0E-428C-90A4-072291D45582}" presName="spaceRect" presStyleCnt="0"/>
      <dgm:spPr/>
    </dgm:pt>
    <dgm:pt modelId="{86641339-CB5F-4AB5-ADBE-3DB18D656165}" type="pres">
      <dgm:prSet presAssocID="{29F4BDDF-6E0E-428C-90A4-072291D45582}" presName="textRect" presStyleLbl="revTx" presStyleIdx="0" presStyleCnt="4">
        <dgm:presLayoutVars>
          <dgm:chMax val="1"/>
          <dgm:chPref val="1"/>
        </dgm:presLayoutVars>
      </dgm:prSet>
      <dgm:spPr/>
    </dgm:pt>
    <dgm:pt modelId="{9874679C-D93D-4E85-971F-EEA1163DAD81}" type="pres">
      <dgm:prSet presAssocID="{5AE0AA07-BCD9-4988-BE33-88C6F7EA974E}" presName="sibTrans" presStyleCnt="0"/>
      <dgm:spPr/>
    </dgm:pt>
    <dgm:pt modelId="{5695D2AF-0737-4D46-BE80-48E32A0614A0}" type="pres">
      <dgm:prSet presAssocID="{9618D579-2AA4-4D02-AC00-0CDBB195663F}" presName="compNode" presStyleCnt="0"/>
      <dgm:spPr/>
    </dgm:pt>
    <dgm:pt modelId="{F6CDCB32-D125-44E1-AC4C-9AB1B7A286EC}" type="pres">
      <dgm:prSet presAssocID="{9618D579-2AA4-4D02-AC00-0CDBB195663F}" presName="iconBgRect" presStyleLbl="bgShp" presStyleIdx="1" presStyleCnt="4"/>
      <dgm:spPr/>
    </dgm:pt>
    <dgm:pt modelId="{77C60D66-49BB-4367-8580-A28690F99DA4}" type="pres">
      <dgm:prSet presAssocID="{9618D579-2AA4-4D02-AC00-0CDBB195663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199062DA-5635-40A5-AF36-0677214F10C9}" type="pres">
      <dgm:prSet presAssocID="{9618D579-2AA4-4D02-AC00-0CDBB195663F}" presName="spaceRect" presStyleCnt="0"/>
      <dgm:spPr/>
    </dgm:pt>
    <dgm:pt modelId="{F15B7F33-DA80-4708-9171-25A303640497}" type="pres">
      <dgm:prSet presAssocID="{9618D579-2AA4-4D02-AC00-0CDBB195663F}" presName="textRect" presStyleLbl="revTx" presStyleIdx="1" presStyleCnt="4">
        <dgm:presLayoutVars>
          <dgm:chMax val="1"/>
          <dgm:chPref val="1"/>
        </dgm:presLayoutVars>
      </dgm:prSet>
      <dgm:spPr/>
    </dgm:pt>
    <dgm:pt modelId="{423D0EBD-7C33-4254-A301-E9A09F3AD1BB}" type="pres">
      <dgm:prSet presAssocID="{F2DBC461-A992-4B40-8E23-4763CFFC071F}" presName="sibTrans" presStyleCnt="0"/>
      <dgm:spPr/>
    </dgm:pt>
    <dgm:pt modelId="{3AE99307-181E-4061-B1D2-1495F1F29B81}" type="pres">
      <dgm:prSet presAssocID="{A5D3B1FC-63E2-433A-AA7A-5B791BFADFC8}" presName="compNode" presStyleCnt="0"/>
      <dgm:spPr/>
    </dgm:pt>
    <dgm:pt modelId="{6E076754-BDA1-4016-A5DB-B26864416D93}" type="pres">
      <dgm:prSet presAssocID="{A5D3B1FC-63E2-433A-AA7A-5B791BFADFC8}" presName="iconBgRect" presStyleLbl="bgShp" presStyleIdx="2" presStyleCnt="4"/>
      <dgm:spPr/>
    </dgm:pt>
    <dgm:pt modelId="{CD5E3917-5EB3-44B8-B0BE-0637B5EF6FC3}" type="pres">
      <dgm:prSet presAssocID="{A5D3B1FC-63E2-433A-AA7A-5B791BFADFC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uetooth"/>
        </a:ext>
      </dgm:extLst>
    </dgm:pt>
    <dgm:pt modelId="{4CB345D5-F888-4346-98D3-A12F572EFA32}" type="pres">
      <dgm:prSet presAssocID="{A5D3B1FC-63E2-433A-AA7A-5B791BFADFC8}" presName="spaceRect" presStyleCnt="0"/>
      <dgm:spPr/>
    </dgm:pt>
    <dgm:pt modelId="{1EADDF44-70E2-4FCC-B461-B7F260D1ED8E}" type="pres">
      <dgm:prSet presAssocID="{A5D3B1FC-63E2-433A-AA7A-5B791BFADFC8}" presName="textRect" presStyleLbl="revTx" presStyleIdx="2" presStyleCnt="4">
        <dgm:presLayoutVars>
          <dgm:chMax val="1"/>
          <dgm:chPref val="1"/>
        </dgm:presLayoutVars>
      </dgm:prSet>
      <dgm:spPr/>
    </dgm:pt>
    <dgm:pt modelId="{A5D47125-F624-4282-8674-3313F684AB7D}" type="pres">
      <dgm:prSet presAssocID="{505871E0-B233-427D-8C8D-B5D99C015C45}" presName="sibTrans" presStyleCnt="0"/>
      <dgm:spPr/>
    </dgm:pt>
    <dgm:pt modelId="{AD91C60D-2E64-4644-B7E3-D26B72598270}" type="pres">
      <dgm:prSet presAssocID="{5E9D2B55-5C75-4C55-A917-46EC641F6C15}" presName="compNode" presStyleCnt="0"/>
      <dgm:spPr/>
    </dgm:pt>
    <dgm:pt modelId="{08C2C3CD-7551-4C4B-A60F-5F44DC0D89AF}" type="pres">
      <dgm:prSet presAssocID="{5E9D2B55-5C75-4C55-A917-46EC641F6C15}" presName="iconBgRect" presStyleLbl="bgShp" presStyleIdx="3" presStyleCnt="4"/>
      <dgm:spPr/>
    </dgm:pt>
    <dgm:pt modelId="{A87DCB0C-A976-4478-8F80-44594C6B55AA}" type="pres">
      <dgm:prSet presAssocID="{5E9D2B55-5C75-4C55-A917-46EC641F6C1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77591CFA-80CB-4E68-8903-1DFA5BD92621}" type="pres">
      <dgm:prSet presAssocID="{5E9D2B55-5C75-4C55-A917-46EC641F6C15}" presName="spaceRect" presStyleCnt="0"/>
      <dgm:spPr/>
    </dgm:pt>
    <dgm:pt modelId="{CDD92C5E-BB83-4A77-B312-5484445F9F38}" type="pres">
      <dgm:prSet presAssocID="{5E9D2B55-5C75-4C55-A917-46EC641F6C1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CE7745C-0F0A-4034-86AB-25B3C3505431}" srcId="{60E6F8E7-95AA-4994-B8AA-02B271D7CB73}" destId="{9618D579-2AA4-4D02-AC00-0CDBB195663F}" srcOrd="1" destOrd="0" parTransId="{AB057EAE-9427-4475-9DDE-FF6AB55C4321}" sibTransId="{F2DBC461-A992-4B40-8E23-4763CFFC071F}"/>
    <dgm:cxn modelId="{88FB4060-6E86-4263-84BE-DC2C128CC295}" type="presOf" srcId="{29F4BDDF-6E0E-428C-90A4-072291D45582}" destId="{86641339-CB5F-4AB5-ADBE-3DB18D656165}" srcOrd="0" destOrd="0" presId="urn:microsoft.com/office/officeart/2018/5/layout/IconCircleLabelList"/>
    <dgm:cxn modelId="{A1D74173-B8FB-4591-9BCD-5F1BEBACE4BA}" type="presOf" srcId="{5E9D2B55-5C75-4C55-A917-46EC641F6C15}" destId="{CDD92C5E-BB83-4A77-B312-5484445F9F38}" srcOrd="0" destOrd="0" presId="urn:microsoft.com/office/officeart/2018/5/layout/IconCircleLabelList"/>
    <dgm:cxn modelId="{17EA1C54-52FC-4853-8985-E6BFC3C9D952}" type="presOf" srcId="{9618D579-2AA4-4D02-AC00-0CDBB195663F}" destId="{F15B7F33-DA80-4708-9171-25A303640497}" srcOrd="0" destOrd="0" presId="urn:microsoft.com/office/officeart/2018/5/layout/IconCircleLabelList"/>
    <dgm:cxn modelId="{48D49AB7-9F91-49D8-A326-EC10A51EFE39}" srcId="{60E6F8E7-95AA-4994-B8AA-02B271D7CB73}" destId="{29F4BDDF-6E0E-428C-90A4-072291D45582}" srcOrd="0" destOrd="0" parTransId="{381D505D-8050-4988-90BB-3AA37571EC8E}" sibTransId="{5AE0AA07-BCD9-4988-BE33-88C6F7EA974E}"/>
    <dgm:cxn modelId="{23F56AC7-B3C6-4CC8-B088-EA0F6113C66C}" type="presOf" srcId="{A5D3B1FC-63E2-433A-AA7A-5B791BFADFC8}" destId="{1EADDF44-70E2-4FCC-B461-B7F260D1ED8E}" srcOrd="0" destOrd="0" presId="urn:microsoft.com/office/officeart/2018/5/layout/IconCircleLabelList"/>
    <dgm:cxn modelId="{9BE960CD-9675-4005-BDF3-DC167B37197B}" srcId="{60E6F8E7-95AA-4994-B8AA-02B271D7CB73}" destId="{A5D3B1FC-63E2-433A-AA7A-5B791BFADFC8}" srcOrd="2" destOrd="0" parTransId="{61B3114D-81D5-46DB-B034-A67B55440E8F}" sibTransId="{505871E0-B233-427D-8C8D-B5D99C015C45}"/>
    <dgm:cxn modelId="{20E30BE1-3AF6-4745-950B-550E5C7A6546}" srcId="{60E6F8E7-95AA-4994-B8AA-02B271D7CB73}" destId="{5E9D2B55-5C75-4C55-A917-46EC641F6C15}" srcOrd="3" destOrd="0" parTransId="{6D3C6F85-FECC-4E2F-81D2-B6277023B2D5}" sibTransId="{D051E1CF-B2B7-4B5C-864E-5648A7348D81}"/>
    <dgm:cxn modelId="{4BDE21E7-DA00-441A-95DA-F3CCAA61B472}" type="presOf" srcId="{60E6F8E7-95AA-4994-B8AA-02B271D7CB73}" destId="{6CD6F839-D0A7-4DDF-A87F-7CAEB000C8D0}" srcOrd="0" destOrd="0" presId="urn:microsoft.com/office/officeart/2018/5/layout/IconCircleLabelList"/>
    <dgm:cxn modelId="{05887D93-47E0-4366-96F7-2078E99CD533}" type="presParOf" srcId="{6CD6F839-D0A7-4DDF-A87F-7CAEB000C8D0}" destId="{22FB9CBC-785D-43A1-AA70-D893E0F04309}" srcOrd="0" destOrd="0" presId="urn:microsoft.com/office/officeart/2018/5/layout/IconCircleLabelList"/>
    <dgm:cxn modelId="{AEB04DC2-F6C0-47AB-9A8A-2636057BFDF2}" type="presParOf" srcId="{22FB9CBC-785D-43A1-AA70-D893E0F04309}" destId="{AE5E764A-53E6-452F-884B-D22DEFD50191}" srcOrd="0" destOrd="0" presId="urn:microsoft.com/office/officeart/2018/5/layout/IconCircleLabelList"/>
    <dgm:cxn modelId="{B657D577-8DBA-4733-9362-84BDCF61FB38}" type="presParOf" srcId="{22FB9CBC-785D-43A1-AA70-D893E0F04309}" destId="{8AB0C163-C4CC-4BCC-A254-6A0B6B855277}" srcOrd="1" destOrd="0" presId="urn:microsoft.com/office/officeart/2018/5/layout/IconCircleLabelList"/>
    <dgm:cxn modelId="{DB3808E6-74F1-4D2F-9D2F-BBC7B87B2BEC}" type="presParOf" srcId="{22FB9CBC-785D-43A1-AA70-D893E0F04309}" destId="{9E46E8F2-F1EF-4E89-BC00-FFD20E080E08}" srcOrd="2" destOrd="0" presId="urn:microsoft.com/office/officeart/2018/5/layout/IconCircleLabelList"/>
    <dgm:cxn modelId="{98E951F8-8FD2-4FFD-B25A-23E27E47B3F2}" type="presParOf" srcId="{22FB9CBC-785D-43A1-AA70-D893E0F04309}" destId="{86641339-CB5F-4AB5-ADBE-3DB18D656165}" srcOrd="3" destOrd="0" presId="urn:microsoft.com/office/officeart/2018/5/layout/IconCircleLabelList"/>
    <dgm:cxn modelId="{9229F014-5E71-4748-96D0-B1B15B504FF2}" type="presParOf" srcId="{6CD6F839-D0A7-4DDF-A87F-7CAEB000C8D0}" destId="{9874679C-D93D-4E85-971F-EEA1163DAD81}" srcOrd="1" destOrd="0" presId="urn:microsoft.com/office/officeart/2018/5/layout/IconCircleLabelList"/>
    <dgm:cxn modelId="{F7A83AF5-127C-4051-B799-163C9167C6E4}" type="presParOf" srcId="{6CD6F839-D0A7-4DDF-A87F-7CAEB000C8D0}" destId="{5695D2AF-0737-4D46-BE80-48E32A0614A0}" srcOrd="2" destOrd="0" presId="urn:microsoft.com/office/officeart/2018/5/layout/IconCircleLabelList"/>
    <dgm:cxn modelId="{1760A652-82B5-45D2-9035-387B66EDDB3C}" type="presParOf" srcId="{5695D2AF-0737-4D46-BE80-48E32A0614A0}" destId="{F6CDCB32-D125-44E1-AC4C-9AB1B7A286EC}" srcOrd="0" destOrd="0" presId="urn:microsoft.com/office/officeart/2018/5/layout/IconCircleLabelList"/>
    <dgm:cxn modelId="{18591F9E-497F-427B-A2CA-6FBE5D6475CE}" type="presParOf" srcId="{5695D2AF-0737-4D46-BE80-48E32A0614A0}" destId="{77C60D66-49BB-4367-8580-A28690F99DA4}" srcOrd="1" destOrd="0" presId="urn:microsoft.com/office/officeart/2018/5/layout/IconCircleLabelList"/>
    <dgm:cxn modelId="{C58DA015-296B-4480-8423-4AA34C80E1D4}" type="presParOf" srcId="{5695D2AF-0737-4D46-BE80-48E32A0614A0}" destId="{199062DA-5635-40A5-AF36-0677214F10C9}" srcOrd="2" destOrd="0" presId="urn:microsoft.com/office/officeart/2018/5/layout/IconCircleLabelList"/>
    <dgm:cxn modelId="{168998A7-7EBF-4175-983E-6DA7EAB029F7}" type="presParOf" srcId="{5695D2AF-0737-4D46-BE80-48E32A0614A0}" destId="{F15B7F33-DA80-4708-9171-25A303640497}" srcOrd="3" destOrd="0" presId="urn:microsoft.com/office/officeart/2018/5/layout/IconCircleLabelList"/>
    <dgm:cxn modelId="{DF815685-E079-43AD-85E2-0D213AD25790}" type="presParOf" srcId="{6CD6F839-D0A7-4DDF-A87F-7CAEB000C8D0}" destId="{423D0EBD-7C33-4254-A301-E9A09F3AD1BB}" srcOrd="3" destOrd="0" presId="urn:microsoft.com/office/officeart/2018/5/layout/IconCircleLabelList"/>
    <dgm:cxn modelId="{A9ABC741-9BD5-4E70-815A-9B05CE2F1E2E}" type="presParOf" srcId="{6CD6F839-D0A7-4DDF-A87F-7CAEB000C8D0}" destId="{3AE99307-181E-4061-B1D2-1495F1F29B81}" srcOrd="4" destOrd="0" presId="urn:microsoft.com/office/officeart/2018/5/layout/IconCircleLabelList"/>
    <dgm:cxn modelId="{CDDAE281-C378-4D22-882F-1C8EC59A7431}" type="presParOf" srcId="{3AE99307-181E-4061-B1D2-1495F1F29B81}" destId="{6E076754-BDA1-4016-A5DB-B26864416D93}" srcOrd="0" destOrd="0" presId="urn:microsoft.com/office/officeart/2018/5/layout/IconCircleLabelList"/>
    <dgm:cxn modelId="{A6CBFAE5-98D1-4654-A3B5-25FD8D3C67CA}" type="presParOf" srcId="{3AE99307-181E-4061-B1D2-1495F1F29B81}" destId="{CD5E3917-5EB3-44B8-B0BE-0637B5EF6FC3}" srcOrd="1" destOrd="0" presId="urn:microsoft.com/office/officeart/2018/5/layout/IconCircleLabelList"/>
    <dgm:cxn modelId="{5855E6CF-6A5E-472B-AD32-0408325B897E}" type="presParOf" srcId="{3AE99307-181E-4061-B1D2-1495F1F29B81}" destId="{4CB345D5-F888-4346-98D3-A12F572EFA32}" srcOrd="2" destOrd="0" presId="urn:microsoft.com/office/officeart/2018/5/layout/IconCircleLabelList"/>
    <dgm:cxn modelId="{52C315F3-0F8E-4F0C-9B0D-97A03C25141B}" type="presParOf" srcId="{3AE99307-181E-4061-B1D2-1495F1F29B81}" destId="{1EADDF44-70E2-4FCC-B461-B7F260D1ED8E}" srcOrd="3" destOrd="0" presId="urn:microsoft.com/office/officeart/2018/5/layout/IconCircleLabelList"/>
    <dgm:cxn modelId="{40DA80F6-089F-4B48-B220-A48EE48F424B}" type="presParOf" srcId="{6CD6F839-D0A7-4DDF-A87F-7CAEB000C8D0}" destId="{A5D47125-F624-4282-8674-3313F684AB7D}" srcOrd="5" destOrd="0" presId="urn:microsoft.com/office/officeart/2018/5/layout/IconCircleLabelList"/>
    <dgm:cxn modelId="{018084AC-1698-4409-85D7-DB32CA943754}" type="presParOf" srcId="{6CD6F839-D0A7-4DDF-A87F-7CAEB000C8D0}" destId="{AD91C60D-2E64-4644-B7E3-D26B72598270}" srcOrd="6" destOrd="0" presId="urn:microsoft.com/office/officeart/2018/5/layout/IconCircleLabelList"/>
    <dgm:cxn modelId="{9A66EB2B-69BE-4512-B53F-702B5E6162E2}" type="presParOf" srcId="{AD91C60D-2E64-4644-B7E3-D26B72598270}" destId="{08C2C3CD-7551-4C4B-A60F-5F44DC0D89AF}" srcOrd="0" destOrd="0" presId="urn:microsoft.com/office/officeart/2018/5/layout/IconCircleLabelList"/>
    <dgm:cxn modelId="{E10C85DC-E58E-4CE4-B83B-0B25530AAB62}" type="presParOf" srcId="{AD91C60D-2E64-4644-B7E3-D26B72598270}" destId="{A87DCB0C-A976-4478-8F80-44594C6B55AA}" srcOrd="1" destOrd="0" presId="urn:microsoft.com/office/officeart/2018/5/layout/IconCircleLabelList"/>
    <dgm:cxn modelId="{5AE73175-B0DF-445F-90E5-42A5F581EB89}" type="presParOf" srcId="{AD91C60D-2E64-4644-B7E3-D26B72598270}" destId="{77591CFA-80CB-4E68-8903-1DFA5BD92621}" srcOrd="2" destOrd="0" presId="urn:microsoft.com/office/officeart/2018/5/layout/IconCircleLabelList"/>
    <dgm:cxn modelId="{C568FBE5-1E6D-4704-95F2-1E1ACA02CF61}" type="presParOf" srcId="{AD91C60D-2E64-4644-B7E3-D26B72598270}" destId="{CDD92C5E-BB83-4A77-B312-5484445F9F3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C10B86-C14D-4718-8899-297A9FE66ED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292DBF-502F-4B67-A6D8-25926D981D5D}">
      <dgm:prSet/>
      <dgm:spPr/>
      <dgm:t>
        <a:bodyPr/>
        <a:lstStyle/>
        <a:p>
          <a:r>
            <a:rPr lang="en-US"/>
            <a:t>• Automatic Repeat Request (ARQ):</a:t>
          </a:r>
        </a:p>
      </dgm:t>
    </dgm:pt>
    <dgm:pt modelId="{1F4C78AD-497E-4FFB-8464-A7F31D63590A}" type="parTrans" cxnId="{A23C1A84-C799-408A-B9CE-A98EE226EB05}">
      <dgm:prSet/>
      <dgm:spPr/>
      <dgm:t>
        <a:bodyPr/>
        <a:lstStyle/>
        <a:p>
          <a:endParaRPr lang="en-US"/>
        </a:p>
      </dgm:t>
    </dgm:pt>
    <dgm:pt modelId="{3FDEA37B-206B-419C-84E2-1743BF8943C1}" type="sibTrans" cxnId="{A23C1A84-C799-408A-B9CE-A98EE226EB05}">
      <dgm:prSet/>
      <dgm:spPr/>
      <dgm:t>
        <a:bodyPr/>
        <a:lstStyle/>
        <a:p>
          <a:endParaRPr lang="en-US"/>
        </a:p>
      </dgm:t>
    </dgm:pt>
    <dgm:pt modelId="{5CD6FEA0-C4D2-41AD-AC5B-597F62AAA6A3}">
      <dgm:prSet/>
      <dgm:spPr/>
      <dgm:t>
        <a:bodyPr/>
        <a:lstStyle/>
        <a:p>
          <a:r>
            <a:rPr lang="en-US"/>
            <a:t>➤ Receiver detects error and requests resend.</a:t>
          </a:r>
        </a:p>
      </dgm:t>
    </dgm:pt>
    <dgm:pt modelId="{3452AFA2-9DC9-41DE-96A8-3F1777B3F9E1}" type="parTrans" cxnId="{33CFC3B3-002A-41B0-837D-DAC9659FEF07}">
      <dgm:prSet/>
      <dgm:spPr/>
      <dgm:t>
        <a:bodyPr/>
        <a:lstStyle/>
        <a:p>
          <a:endParaRPr lang="en-US"/>
        </a:p>
      </dgm:t>
    </dgm:pt>
    <dgm:pt modelId="{B80709B1-171F-410D-BEF8-3E48D6EF536B}" type="sibTrans" cxnId="{33CFC3B3-002A-41B0-837D-DAC9659FEF07}">
      <dgm:prSet/>
      <dgm:spPr/>
      <dgm:t>
        <a:bodyPr/>
        <a:lstStyle/>
        <a:p>
          <a:endParaRPr lang="en-US"/>
        </a:p>
      </dgm:t>
    </dgm:pt>
    <dgm:pt modelId="{A4AF64FC-FBE0-474E-98FC-A33F2E7C5A73}">
      <dgm:prSet/>
      <dgm:spPr/>
      <dgm:t>
        <a:bodyPr/>
        <a:lstStyle/>
        <a:p>
          <a:r>
            <a:rPr lang="en-US"/>
            <a:t>➤ Includes acknowledgment and timeout mechanisms.</a:t>
          </a:r>
        </a:p>
      </dgm:t>
    </dgm:pt>
    <dgm:pt modelId="{B2898483-9549-42C9-B1F7-ADF177A744E3}" type="parTrans" cxnId="{5BC69CE9-A264-45F3-A93F-040249C7274B}">
      <dgm:prSet/>
      <dgm:spPr/>
      <dgm:t>
        <a:bodyPr/>
        <a:lstStyle/>
        <a:p>
          <a:endParaRPr lang="en-US"/>
        </a:p>
      </dgm:t>
    </dgm:pt>
    <dgm:pt modelId="{BE0462A7-CCE1-4434-8FEE-8D21B0C1AD4D}" type="sibTrans" cxnId="{5BC69CE9-A264-45F3-A93F-040249C7274B}">
      <dgm:prSet/>
      <dgm:spPr/>
      <dgm:t>
        <a:bodyPr/>
        <a:lstStyle/>
        <a:p>
          <a:endParaRPr lang="en-US"/>
        </a:p>
      </dgm:t>
    </dgm:pt>
    <dgm:pt modelId="{8937E3DD-00A5-4007-9419-66EF2F1679C6}">
      <dgm:prSet/>
      <dgm:spPr/>
      <dgm:t>
        <a:bodyPr/>
        <a:lstStyle/>
        <a:p>
          <a:r>
            <a:rPr lang="en-US"/>
            <a:t>• Forward Error Correction (FEC):</a:t>
          </a:r>
        </a:p>
      </dgm:t>
    </dgm:pt>
    <dgm:pt modelId="{D73D053D-3265-4830-AFB7-93B9C65B6990}" type="parTrans" cxnId="{9CC6463D-D8B9-471B-8D8B-4AE81D6E2527}">
      <dgm:prSet/>
      <dgm:spPr/>
      <dgm:t>
        <a:bodyPr/>
        <a:lstStyle/>
        <a:p>
          <a:endParaRPr lang="en-US"/>
        </a:p>
      </dgm:t>
    </dgm:pt>
    <dgm:pt modelId="{53790CF1-F6DF-475D-BF32-17981B0C0469}" type="sibTrans" cxnId="{9CC6463D-D8B9-471B-8D8B-4AE81D6E2527}">
      <dgm:prSet/>
      <dgm:spPr/>
      <dgm:t>
        <a:bodyPr/>
        <a:lstStyle/>
        <a:p>
          <a:endParaRPr lang="en-US"/>
        </a:p>
      </dgm:t>
    </dgm:pt>
    <dgm:pt modelId="{4CB332CE-FDEC-4944-9609-2E6460033094}">
      <dgm:prSet/>
      <dgm:spPr/>
      <dgm:t>
        <a:bodyPr/>
        <a:lstStyle/>
        <a:p>
          <a:r>
            <a:rPr lang="en-US"/>
            <a:t>➤ Extra data sent so receiver can fix errors without retransmission.</a:t>
          </a:r>
        </a:p>
      </dgm:t>
    </dgm:pt>
    <dgm:pt modelId="{ED24390E-14D1-40DC-84D6-DF247FE7D30B}" type="parTrans" cxnId="{6DF05082-51F5-4BA6-BAAF-9F8631CC1709}">
      <dgm:prSet/>
      <dgm:spPr/>
      <dgm:t>
        <a:bodyPr/>
        <a:lstStyle/>
        <a:p>
          <a:endParaRPr lang="en-US"/>
        </a:p>
      </dgm:t>
    </dgm:pt>
    <dgm:pt modelId="{FE2F975A-5453-4B0C-A2DD-D18BE6AFB40D}" type="sibTrans" cxnId="{6DF05082-51F5-4BA6-BAAF-9F8631CC1709}">
      <dgm:prSet/>
      <dgm:spPr/>
      <dgm:t>
        <a:bodyPr/>
        <a:lstStyle/>
        <a:p>
          <a:endParaRPr lang="en-US"/>
        </a:p>
      </dgm:t>
    </dgm:pt>
    <dgm:pt modelId="{5EB37220-94BC-4509-9758-7E6D154E683A}">
      <dgm:prSet/>
      <dgm:spPr/>
      <dgm:t>
        <a:bodyPr/>
        <a:lstStyle/>
        <a:p>
          <a:r>
            <a:rPr lang="en-US"/>
            <a:t>➤ Used in real-time systems like live video streaming.</a:t>
          </a:r>
        </a:p>
      </dgm:t>
    </dgm:pt>
    <dgm:pt modelId="{08D2D40F-74A5-4A6E-969C-8F8DFB8CD937}" type="parTrans" cxnId="{6167008E-ACE0-4C61-9F5B-E216C2C11E14}">
      <dgm:prSet/>
      <dgm:spPr/>
      <dgm:t>
        <a:bodyPr/>
        <a:lstStyle/>
        <a:p>
          <a:endParaRPr lang="en-US"/>
        </a:p>
      </dgm:t>
    </dgm:pt>
    <dgm:pt modelId="{EFF6BE37-4E2F-4833-9E75-2B020B8475D1}" type="sibTrans" cxnId="{6167008E-ACE0-4C61-9F5B-E216C2C11E14}">
      <dgm:prSet/>
      <dgm:spPr/>
      <dgm:t>
        <a:bodyPr/>
        <a:lstStyle/>
        <a:p>
          <a:endParaRPr lang="en-US"/>
        </a:p>
      </dgm:t>
    </dgm:pt>
    <dgm:pt modelId="{A1E5ACA4-1841-42E9-8974-756B99E94A74}" type="pres">
      <dgm:prSet presAssocID="{0DC10B86-C14D-4718-8899-297A9FE66ED7}" presName="linear" presStyleCnt="0">
        <dgm:presLayoutVars>
          <dgm:animLvl val="lvl"/>
          <dgm:resizeHandles val="exact"/>
        </dgm:presLayoutVars>
      </dgm:prSet>
      <dgm:spPr/>
    </dgm:pt>
    <dgm:pt modelId="{CCD430AE-E3F2-4888-A65B-3C3E5E909389}" type="pres">
      <dgm:prSet presAssocID="{A3292DBF-502F-4B67-A6D8-25926D981D5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05C2826-28DF-428A-B30C-B6B50C22B702}" type="pres">
      <dgm:prSet presAssocID="{3FDEA37B-206B-419C-84E2-1743BF8943C1}" presName="spacer" presStyleCnt="0"/>
      <dgm:spPr/>
    </dgm:pt>
    <dgm:pt modelId="{BD306D0C-78E6-45CA-BAC8-FE5C1FA34F67}" type="pres">
      <dgm:prSet presAssocID="{5CD6FEA0-C4D2-41AD-AC5B-597F62AAA6A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96EBE19-49BB-482D-BA9A-B77173855E8F}" type="pres">
      <dgm:prSet presAssocID="{B80709B1-171F-410D-BEF8-3E48D6EF536B}" presName="spacer" presStyleCnt="0"/>
      <dgm:spPr/>
    </dgm:pt>
    <dgm:pt modelId="{707C9334-1B98-47C8-A97E-FB93A5ACAB11}" type="pres">
      <dgm:prSet presAssocID="{A4AF64FC-FBE0-474E-98FC-A33F2E7C5A7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D47F073-1561-454E-8D73-7D7C0AF359AB}" type="pres">
      <dgm:prSet presAssocID="{BE0462A7-CCE1-4434-8FEE-8D21B0C1AD4D}" presName="spacer" presStyleCnt="0"/>
      <dgm:spPr/>
    </dgm:pt>
    <dgm:pt modelId="{3080554F-38AF-452C-BE14-C496EEB40371}" type="pres">
      <dgm:prSet presAssocID="{8937E3DD-00A5-4007-9419-66EF2F1679C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D90CFCF-2462-42BF-9C34-177BC234F9A4}" type="pres">
      <dgm:prSet presAssocID="{53790CF1-F6DF-475D-BF32-17981B0C0469}" presName="spacer" presStyleCnt="0"/>
      <dgm:spPr/>
    </dgm:pt>
    <dgm:pt modelId="{6F6FEE87-0F3F-4762-8645-4057259677B6}" type="pres">
      <dgm:prSet presAssocID="{4CB332CE-FDEC-4944-9609-2E646003309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D6B9AF5-6AEB-43D7-B440-E7CDDF0EF3BE}" type="pres">
      <dgm:prSet presAssocID="{FE2F975A-5453-4B0C-A2DD-D18BE6AFB40D}" presName="spacer" presStyleCnt="0"/>
      <dgm:spPr/>
    </dgm:pt>
    <dgm:pt modelId="{82992FD8-1732-4B87-A81F-BAF5B17CF8BB}" type="pres">
      <dgm:prSet presAssocID="{5EB37220-94BC-4509-9758-7E6D154E683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0FA7210-61BB-4B34-A5EB-2D18F14A1760}" type="presOf" srcId="{A4AF64FC-FBE0-474E-98FC-A33F2E7C5A73}" destId="{707C9334-1B98-47C8-A97E-FB93A5ACAB11}" srcOrd="0" destOrd="0" presId="urn:microsoft.com/office/officeart/2005/8/layout/vList2"/>
    <dgm:cxn modelId="{10D62514-9BE5-40C1-9794-98B3146513C0}" type="presOf" srcId="{4CB332CE-FDEC-4944-9609-2E6460033094}" destId="{6F6FEE87-0F3F-4762-8645-4057259677B6}" srcOrd="0" destOrd="0" presId="urn:microsoft.com/office/officeart/2005/8/layout/vList2"/>
    <dgm:cxn modelId="{9CC6463D-D8B9-471B-8D8B-4AE81D6E2527}" srcId="{0DC10B86-C14D-4718-8899-297A9FE66ED7}" destId="{8937E3DD-00A5-4007-9419-66EF2F1679C6}" srcOrd="3" destOrd="0" parTransId="{D73D053D-3265-4830-AFB7-93B9C65B6990}" sibTransId="{53790CF1-F6DF-475D-BF32-17981B0C0469}"/>
    <dgm:cxn modelId="{8D17C84B-CA62-44A3-8125-981030B4DE11}" type="presOf" srcId="{A3292DBF-502F-4B67-A6D8-25926D981D5D}" destId="{CCD430AE-E3F2-4888-A65B-3C3E5E909389}" srcOrd="0" destOrd="0" presId="urn:microsoft.com/office/officeart/2005/8/layout/vList2"/>
    <dgm:cxn modelId="{FC62C673-ECED-416F-ABAE-B82C1C1B6436}" type="presOf" srcId="{5EB37220-94BC-4509-9758-7E6D154E683A}" destId="{82992FD8-1732-4B87-A81F-BAF5B17CF8BB}" srcOrd="0" destOrd="0" presId="urn:microsoft.com/office/officeart/2005/8/layout/vList2"/>
    <dgm:cxn modelId="{D19C2D54-367C-4219-AD7C-8C6BF9805153}" type="presOf" srcId="{5CD6FEA0-C4D2-41AD-AC5B-597F62AAA6A3}" destId="{BD306D0C-78E6-45CA-BAC8-FE5C1FA34F67}" srcOrd="0" destOrd="0" presId="urn:microsoft.com/office/officeart/2005/8/layout/vList2"/>
    <dgm:cxn modelId="{3F61D759-5309-4618-8B2F-66C04A595102}" type="presOf" srcId="{0DC10B86-C14D-4718-8899-297A9FE66ED7}" destId="{A1E5ACA4-1841-42E9-8974-756B99E94A74}" srcOrd="0" destOrd="0" presId="urn:microsoft.com/office/officeart/2005/8/layout/vList2"/>
    <dgm:cxn modelId="{27F8E17B-1E85-4F7A-9FED-3A98ABA6F2EA}" type="presOf" srcId="{8937E3DD-00A5-4007-9419-66EF2F1679C6}" destId="{3080554F-38AF-452C-BE14-C496EEB40371}" srcOrd="0" destOrd="0" presId="urn:microsoft.com/office/officeart/2005/8/layout/vList2"/>
    <dgm:cxn modelId="{6DF05082-51F5-4BA6-BAAF-9F8631CC1709}" srcId="{0DC10B86-C14D-4718-8899-297A9FE66ED7}" destId="{4CB332CE-FDEC-4944-9609-2E6460033094}" srcOrd="4" destOrd="0" parTransId="{ED24390E-14D1-40DC-84D6-DF247FE7D30B}" sibTransId="{FE2F975A-5453-4B0C-A2DD-D18BE6AFB40D}"/>
    <dgm:cxn modelId="{A23C1A84-C799-408A-B9CE-A98EE226EB05}" srcId="{0DC10B86-C14D-4718-8899-297A9FE66ED7}" destId="{A3292DBF-502F-4B67-A6D8-25926D981D5D}" srcOrd="0" destOrd="0" parTransId="{1F4C78AD-497E-4FFB-8464-A7F31D63590A}" sibTransId="{3FDEA37B-206B-419C-84E2-1743BF8943C1}"/>
    <dgm:cxn modelId="{6167008E-ACE0-4C61-9F5B-E216C2C11E14}" srcId="{0DC10B86-C14D-4718-8899-297A9FE66ED7}" destId="{5EB37220-94BC-4509-9758-7E6D154E683A}" srcOrd="5" destOrd="0" parTransId="{08D2D40F-74A5-4A6E-969C-8F8DFB8CD937}" sibTransId="{EFF6BE37-4E2F-4833-9E75-2B020B8475D1}"/>
    <dgm:cxn modelId="{33CFC3B3-002A-41B0-837D-DAC9659FEF07}" srcId="{0DC10B86-C14D-4718-8899-297A9FE66ED7}" destId="{5CD6FEA0-C4D2-41AD-AC5B-597F62AAA6A3}" srcOrd="1" destOrd="0" parTransId="{3452AFA2-9DC9-41DE-96A8-3F1777B3F9E1}" sibTransId="{B80709B1-171F-410D-BEF8-3E48D6EF536B}"/>
    <dgm:cxn modelId="{5BC69CE9-A264-45F3-A93F-040249C7274B}" srcId="{0DC10B86-C14D-4718-8899-297A9FE66ED7}" destId="{A4AF64FC-FBE0-474E-98FC-A33F2E7C5A73}" srcOrd="2" destOrd="0" parTransId="{B2898483-9549-42C9-B1F7-ADF177A744E3}" sibTransId="{BE0462A7-CCE1-4434-8FEE-8D21B0C1AD4D}"/>
    <dgm:cxn modelId="{482C8798-C286-4409-B807-A2B7495CBAB2}" type="presParOf" srcId="{A1E5ACA4-1841-42E9-8974-756B99E94A74}" destId="{CCD430AE-E3F2-4888-A65B-3C3E5E909389}" srcOrd="0" destOrd="0" presId="urn:microsoft.com/office/officeart/2005/8/layout/vList2"/>
    <dgm:cxn modelId="{C12C9584-084C-438E-8EA5-0AD42D84C044}" type="presParOf" srcId="{A1E5ACA4-1841-42E9-8974-756B99E94A74}" destId="{F05C2826-28DF-428A-B30C-B6B50C22B702}" srcOrd="1" destOrd="0" presId="urn:microsoft.com/office/officeart/2005/8/layout/vList2"/>
    <dgm:cxn modelId="{EB8A632F-66BA-40E9-A622-6AD52E7247DD}" type="presParOf" srcId="{A1E5ACA4-1841-42E9-8974-756B99E94A74}" destId="{BD306D0C-78E6-45CA-BAC8-FE5C1FA34F67}" srcOrd="2" destOrd="0" presId="urn:microsoft.com/office/officeart/2005/8/layout/vList2"/>
    <dgm:cxn modelId="{0D06FA43-7C50-4A11-A102-C37EB898926C}" type="presParOf" srcId="{A1E5ACA4-1841-42E9-8974-756B99E94A74}" destId="{F96EBE19-49BB-482D-BA9A-B77173855E8F}" srcOrd="3" destOrd="0" presId="urn:microsoft.com/office/officeart/2005/8/layout/vList2"/>
    <dgm:cxn modelId="{6C1037A8-42F5-4E4F-B6EF-BB0A82D7D894}" type="presParOf" srcId="{A1E5ACA4-1841-42E9-8974-756B99E94A74}" destId="{707C9334-1B98-47C8-A97E-FB93A5ACAB11}" srcOrd="4" destOrd="0" presId="urn:microsoft.com/office/officeart/2005/8/layout/vList2"/>
    <dgm:cxn modelId="{6191E579-786C-44D6-9738-DD8887FD9DB4}" type="presParOf" srcId="{A1E5ACA4-1841-42E9-8974-756B99E94A74}" destId="{FD47F073-1561-454E-8D73-7D7C0AF359AB}" srcOrd="5" destOrd="0" presId="urn:microsoft.com/office/officeart/2005/8/layout/vList2"/>
    <dgm:cxn modelId="{22F26156-CBCE-4161-82B8-5E3B28452F11}" type="presParOf" srcId="{A1E5ACA4-1841-42E9-8974-756B99E94A74}" destId="{3080554F-38AF-452C-BE14-C496EEB40371}" srcOrd="6" destOrd="0" presId="urn:microsoft.com/office/officeart/2005/8/layout/vList2"/>
    <dgm:cxn modelId="{323CEDAA-A882-4ABC-8D09-0E0379FF68F3}" type="presParOf" srcId="{A1E5ACA4-1841-42E9-8974-756B99E94A74}" destId="{1D90CFCF-2462-42BF-9C34-177BC234F9A4}" srcOrd="7" destOrd="0" presId="urn:microsoft.com/office/officeart/2005/8/layout/vList2"/>
    <dgm:cxn modelId="{B078445C-77D1-4157-8DFD-A02F5D139D3B}" type="presParOf" srcId="{A1E5ACA4-1841-42E9-8974-756B99E94A74}" destId="{6F6FEE87-0F3F-4762-8645-4057259677B6}" srcOrd="8" destOrd="0" presId="urn:microsoft.com/office/officeart/2005/8/layout/vList2"/>
    <dgm:cxn modelId="{10EBC63C-5712-4C95-A265-FF29762CF950}" type="presParOf" srcId="{A1E5ACA4-1841-42E9-8974-756B99E94A74}" destId="{4D6B9AF5-6AEB-43D7-B440-E7CDDF0EF3BE}" srcOrd="9" destOrd="0" presId="urn:microsoft.com/office/officeart/2005/8/layout/vList2"/>
    <dgm:cxn modelId="{0562EC64-FDB2-4E4E-8C60-207AFD2BCC13}" type="presParOf" srcId="{A1E5ACA4-1841-42E9-8974-756B99E94A74}" destId="{82992FD8-1732-4B87-A81F-BAF5B17CF8B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6F3D39-E741-4BDB-A42F-2FDD1CF3559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A1054D-9F6A-4AA7-B66F-48E7448FCF49}">
      <dgm:prSet/>
      <dgm:spPr/>
      <dgm:t>
        <a:bodyPr/>
        <a:lstStyle/>
        <a:p>
          <a:r>
            <a:rPr lang="en-US"/>
            <a:t>• Data transmission uses various methods (simplex, duplex, serial, parallel).</a:t>
          </a:r>
        </a:p>
      </dgm:t>
    </dgm:pt>
    <dgm:pt modelId="{BDFB901D-2877-4D40-BDCD-AA8A2288F00A}" type="parTrans" cxnId="{FE94ADD0-D817-433B-B96D-81505A79669E}">
      <dgm:prSet/>
      <dgm:spPr/>
      <dgm:t>
        <a:bodyPr/>
        <a:lstStyle/>
        <a:p>
          <a:endParaRPr lang="en-US"/>
        </a:p>
      </dgm:t>
    </dgm:pt>
    <dgm:pt modelId="{86BC1AF4-27E0-4DAC-8E60-ACBA9A3CFC2C}" type="sibTrans" cxnId="{FE94ADD0-D817-433B-B96D-81505A79669E}">
      <dgm:prSet/>
      <dgm:spPr/>
      <dgm:t>
        <a:bodyPr/>
        <a:lstStyle/>
        <a:p>
          <a:endParaRPr lang="en-US"/>
        </a:p>
      </dgm:t>
    </dgm:pt>
    <dgm:pt modelId="{86AD572B-B87C-4D52-9EB9-5310B99E1952}">
      <dgm:prSet/>
      <dgm:spPr/>
      <dgm:t>
        <a:bodyPr/>
        <a:lstStyle/>
        <a:p>
          <a:r>
            <a:rPr lang="en-US"/>
            <a:t>• Different media (twisted pair, fiber optics, radio) suit different needs.</a:t>
          </a:r>
        </a:p>
      </dgm:t>
    </dgm:pt>
    <dgm:pt modelId="{18CEA333-6F70-4C27-ADC7-C39549B4E918}" type="parTrans" cxnId="{0C77DC0E-DF48-4970-9329-591D06A2A4AA}">
      <dgm:prSet/>
      <dgm:spPr/>
      <dgm:t>
        <a:bodyPr/>
        <a:lstStyle/>
        <a:p>
          <a:endParaRPr lang="en-US"/>
        </a:p>
      </dgm:t>
    </dgm:pt>
    <dgm:pt modelId="{899C5178-94F7-43B1-8F10-A81EA1A88ADD}" type="sibTrans" cxnId="{0C77DC0E-DF48-4970-9329-591D06A2A4AA}">
      <dgm:prSet/>
      <dgm:spPr/>
      <dgm:t>
        <a:bodyPr/>
        <a:lstStyle/>
        <a:p>
          <a:endParaRPr lang="en-US"/>
        </a:p>
      </dgm:t>
    </dgm:pt>
    <dgm:pt modelId="{C750B46F-932C-4C8B-A528-21D1F805EF59}">
      <dgm:prSet/>
      <dgm:spPr/>
      <dgm:t>
        <a:bodyPr/>
        <a:lstStyle/>
        <a:p>
          <a:r>
            <a:rPr lang="en-US"/>
            <a:t>• Networks vary in scale: LAN, MAN, WAN.</a:t>
          </a:r>
        </a:p>
      </dgm:t>
    </dgm:pt>
    <dgm:pt modelId="{D9FA09E6-5B8C-4740-B091-F1DBBF2EC668}" type="parTrans" cxnId="{606171E0-689C-428B-B4EE-038B2B5F19A9}">
      <dgm:prSet/>
      <dgm:spPr/>
      <dgm:t>
        <a:bodyPr/>
        <a:lstStyle/>
        <a:p>
          <a:endParaRPr lang="en-US"/>
        </a:p>
      </dgm:t>
    </dgm:pt>
    <dgm:pt modelId="{F2E11B77-9F99-4ED3-91CC-A142B2A6E830}" type="sibTrans" cxnId="{606171E0-689C-428B-B4EE-038B2B5F19A9}">
      <dgm:prSet/>
      <dgm:spPr/>
      <dgm:t>
        <a:bodyPr/>
        <a:lstStyle/>
        <a:p>
          <a:endParaRPr lang="en-US"/>
        </a:p>
      </dgm:t>
    </dgm:pt>
    <dgm:pt modelId="{3F3D2BAF-7660-4E8F-854D-B421C0E4FEF1}">
      <dgm:prSet/>
      <dgm:spPr/>
      <dgm:t>
        <a:bodyPr/>
        <a:lstStyle/>
        <a:p>
          <a:r>
            <a:rPr lang="en-US"/>
            <a:t>• Error detection (parity, checksum) and correction (ARQ, FEC) ensure reliability.</a:t>
          </a:r>
        </a:p>
      </dgm:t>
    </dgm:pt>
    <dgm:pt modelId="{37A1D9E5-10BF-4FA3-B8BB-FC70F0FBEC0F}" type="parTrans" cxnId="{FE31F10E-1CEC-477D-B1E2-24415F580837}">
      <dgm:prSet/>
      <dgm:spPr/>
      <dgm:t>
        <a:bodyPr/>
        <a:lstStyle/>
        <a:p>
          <a:endParaRPr lang="en-US"/>
        </a:p>
      </dgm:t>
    </dgm:pt>
    <dgm:pt modelId="{13966152-91DB-4056-A5F3-C2FEB94D1613}" type="sibTrans" cxnId="{FE31F10E-1CEC-477D-B1E2-24415F580837}">
      <dgm:prSet/>
      <dgm:spPr/>
      <dgm:t>
        <a:bodyPr/>
        <a:lstStyle/>
        <a:p>
          <a:endParaRPr lang="en-US"/>
        </a:p>
      </dgm:t>
    </dgm:pt>
    <dgm:pt modelId="{A886758B-9F26-406E-91ED-DF75168F3DD5}" type="pres">
      <dgm:prSet presAssocID="{3C6F3D39-E741-4BDB-A42F-2FDD1CF3559E}" presName="linear" presStyleCnt="0">
        <dgm:presLayoutVars>
          <dgm:animLvl val="lvl"/>
          <dgm:resizeHandles val="exact"/>
        </dgm:presLayoutVars>
      </dgm:prSet>
      <dgm:spPr/>
    </dgm:pt>
    <dgm:pt modelId="{C91E646B-E795-4D25-A8B3-86DF416593E0}" type="pres">
      <dgm:prSet presAssocID="{83A1054D-9F6A-4AA7-B66F-48E7448FCF4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2425DF7-0B1F-4EA3-A3A1-679001B921E6}" type="pres">
      <dgm:prSet presAssocID="{86BC1AF4-27E0-4DAC-8E60-ACBA9A3CFC2C}" presName="spacer" presStyleCnt="0"/>
      <dgm:spPr/>
    </dgm:pt>
    <dgm:pt modelId="{C634769F-D385-42A5-93BA-FF573B144EA8}" type="pres">
      <dgm:prSet presAssocID="{86AD572B-B87C-4D52-9EB9-5310B99E195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D980C0F-1682-4CF8-898B-02FF67B586A3}" type="pres">
      <dgm:prSet presAssocID="{899C5178-94F7-43B1-8F10-A81EA1A88ADD}" presName="spacer" presStyleCnt="0"/>
      <dgm:spPr/>
    </dgm:pt>
    <dgm:pt modelId="{EAFBBE2B-599A-40EA-80D9-7EACF52F5D26}" type="pres">
      <dgm:prSet presAssocID="{C750B46F-932C-4C8B-A528-21D1F805EF5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A172D34-EBB3-428E-9C89-E6A60D12A55F}" type="pres">
      <dgm:prSet presAssocID="{F2E11B77-9F99-4ED3-91CC-A142B2A6E830}" presName="spacer" presStyleCnt="0"/>
      <dgm:spPr/>
    </dgm:pt>
    <dgm:pt modelId="{019FF907-B917-4F93-B66F-21984D70F899}" type="pres">
      <dgm:prSet presAssocID="{3F3D2BAF-7660-4E8F-854D-B421C0E4FEF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C77DC0E-DF48-4970-9329-591D06A2A4AA}" srcId="{3C6F3D39-E741-4BDB-A42F-2FDD1CF3559E}" destId="{86AD572B-B87C-4D52-9EB9-5310B99E1952}" srcOrd="1" destOrd="0" parTransId="{18CEA333-6F70-4C27-ADC7-C39549B4E918}" sibTransId="{899C5178-94F7-43B1-8F10-A81EA1A88ADD}"/>
    <dgm:cxn modelId="{FE31F10E-1CEC-477D-B1E2-24415F580837}" srcId="{3C6F3D39-E741-4BDB-A42F-2FDD1CF3559E}" destId="{3F3D2BAF-7660-4E8F-854D-B421C0E4FEF1}" srcOrd="3" destOrd="0" parTransId="{37A1D9E5-10BF-4FA3-B8BB-FC70F0FBEC0F}" sibTransId="{13966152-91DB-4056-A5F3-C2FEB94D1613}"/>
    <dgm:cxn modelId="{A5F10436-02D6-4A6D-A38B-E18FF30E91F7}" type="presOf" srcId="{83A1054D-9F6A-4AA7-B66F-48E7448FCF49}" destId="{C91E646B-E795-4D25-A8B3-86DF416593E0}" srcOrd="0" destOrd="0" presId="urn:microsoft.com/office/officeart/2005/8/layout/vList2"/>
    <dgm:cxn modelId="{5BB1C13D-0B7B-41A3-9600-37C5E1FE8E2C}" type="presOf" srcId="{3C6F3D39-E741-4BDB-A42F-2FDD1CF3559E}" destId="{A886758B-9F26-406E-91ED-DF75168F3DD5}" srcOrd="0" destOrd="0" presId="urn:microsoft.com/office/officeart/2005/8/layout/vList2"/>
    <dgm:cxn modelId="{C91CEF9A-44EE-485E-836B-07E996848D46}" type="presOf" srcId="{86AD572B-B87C-4D52-9EB9-5310B99E1952}" destId="{C634769F-D385-42A5-93BA-FF573B144EA8}" srcOrd="0" destOrd="0" presId="urn:microsoft.com/office/officeart/2005/8/layout/vList2"/>
    <dgm:cxn modelId="{246EB7AE-5CBA-4EAD-BF54-69F9D8087FEE}" type="presOf" srcId="{C750B46F-932C-4C8B-A528-21D1F805EF59}" destId="{EAFBBE2B-599A-40EA-80D9-7EACF52F5D26}" srcOrd="0" destOrd="0" presId="urn:microsoft.com/office/officeart/2005/8/layout/vList2"/>
    <dgm:cxn modelId="{165358C1-D9E7-4446-B2E3-FF2491399E27}" type="presOf" srcId="{3F3D2BAF-7660-4E8F-854D-B421C0E4FEF1}" destId="{019FF907-B917-4F93-B66F-21984D70F899}" srcOrd="0" destOrd="0" presId="urn:microsoft.com/office/officeart/2005/8/layout/vList2"/>
    <dgm:cxn modelId="{FE94ADD0-D817-433B-B96D-81505A79669E}" srcId="{3C6F3D39-E741-4BDB-A42F-2FDD1CF3559E}" destId="{83A1054D-9F6A-4AA7-B66F-48E7448FCF49}" srcOrd="0" destOrd="0" parTransId="{BDFB901D-2877-4D40-BDCD-AA8A2288F00A}" sibTransId="{86BC1AF4-27E0-4DAC-8E60-ACBA9A3CFC2C}"/>
    <dgm:cxn modelId="{606171E0-689C-428B-B4EE-038B2B5F19A9}" srcId="{3C6F3D39-E741-4BDB-A42F-2FDD1CF3559E}" destId="{C750B46F-932C-4C8B-A528-21D1F805EF59}" srcOrd="2" destOrd="0" parTransId="{D9FA09E6-5B8C-4740-B091-F1DBBF2EC668}" sibTransId="{F2E11B77-9F99-4ED3-91CC-A142B2A6E830}"/>
    <dgm:cxn modelId="{1FDCF1A4-EB23-4EDD-881C-CFD63268CA78}" type="presParOf" srcId="{A886758B-9F26-406E-91ED-DF75168F3DD5}" destId="{C91E646B-E795-4D25-A8B3-86DF416593E0}" srcOrd="0" destOrd="0" presId="urn:microsoft.com/office/officeart/2005/8/layout/vList2"/>
    <dgm:cxn modelId="{1121557C-708A-4239-A9A6-7531FE921374}" type="presParOf" srcId="{A886758B-9F26-406E-91ED-DF75168F3DD5}" destId="{D2425DF7-0B1F-4EA3-A3A1-679001B921E6}" srcOrd="1" destOrd="0" presId="urn:microsoft.com/office/officeart/2005/8/layout/vList2"/>
    <dgm:cxn modelId="{374A0614-1D32-4205-8094-5B5CAD40B754}" type="presParOf" srcId="{A886758B-9F26-406E-91ED-DF75168F3DD5}" destId="{C634769F-D385-42A5-93BA-FF573B144EA8}" srcOrd="2" destOrd="0" presId="urn:microsoft.com/office/officeart/2005/8/layout/vList2"/>
    <dgm:cxn modelId="{0860A4C7-7F5A-480A-A03A-B59F304218A6}" type="presParOf" srcId="{A886758B-9F26-406E-91ED-DF75168F3DD5}" destId="{DD980C0F-1682-4CF8-898B-02FF67B586A3}" srcOrd="3" destOrd="0" presId="urn:microsoft.com/office/officeart/2005/8/layout/vList2"/>
    <dgm:cxn modelId="{28BE3E42-578F-4511-8566-1565BD6D7904}" type="presParOf" srcId="{A886758B-9F26-406E-91ED-DF75168F3DD5}" destId="{EAFBBE2B-599A-40EA-80D9-7EACF52F5D26}" srcOrd="4" destOrd="0" presId="urn:microsoft.com/office/officeart/2005/8/layout/vList2"/>
    <dgm:cxn modelId="{76A51E1C-0645-4299-BA53-DF7F4EF8051A}" type="presParOf" srcId="{A886758B-9F26-406E-91ED-DF75168F3DD5}" destId="{CA172D34-EBB3-428E-9C89-E6A60D12A55F}" srcOrd="5" destOrd="0" presId="urn:microsoft.com/office/officeart/2005/8/layout/vList2"/>
    <dgm:cxn modelId="{B9262351-9AFA-443B-BCE7-C221F0B39C0B}" type="presParOf" srcId="{A886758B-9F26-406E-91ED-DF75168F3DD5}" destId="{019FF907-B917-4F93-B66F-21984D70F89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796DB-2EC6-4FAC-B773-0D5B89DAAA80}">
      <dsp:nvSpPr>
        <dsp:cNvPr id="0" name=""/>
        <dsp:cNvSpPr/>
      </dsp:nvSpPr>
      <dsp:spPr>
        <a:xfrm>
          <a:off x="530099" y="893169"/>
          <a:ext cx="1406812" cy="1406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88708-DE93-4047-B98A-19D117C31A58}">
      <dsp:nvSpPr>
        <dsp:cNvPr id="0" name=""/>
        <dsp:cNvSpPr/>
      </dsp:nvSpPr>
      <dsp:spPr>
        <a:xfrm>
          <a:off x="829912" y="1192981"/>
          <a:ext cx="807187" cy="807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47F8F-CD93-456F-A922-1A3EEDD8F20F}">
      <dsp:nvSpPr>
        <dsp:cNvPr id="0" name=""/>
        <dsp:cNvSpPr/>
      </dsp:nvSpPr>
      <dsp:spPr>
        <a:xfrm>
          <a:off x="80381" y="2738169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1. Simplex – data flows in one direction only (e.g., keyboard to CPU).</a:t>
          </a:r>
        </a:p>
      </dsp:txBody>
      <dsp:txXfrm>
        <a:off x="80381" y="2738169"/>
        <a:ext cx="2306250" cy="720000"/>
      </dsp:txXfrm>
    </dsp:sp>
    <dsp:sp modelId="{10A8741F-2E32-4B1B-BAB0-2E2F0EBAB6E2}">
      <dsp:nvSpPr>
        <dsp:cNvPr id="0" name=""/>
        <dsp:cNvSpPr/>
      </dsp:nvSpPr>
      <dsp:spPr>
        <a:xfrm>
          <a:off x="3239943" y="893169"/>
          <a:ext cx="1406812" cy="1406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704D1-234F-4D2E-BB7A-555B777E1E39}">
      <dsp:nvSpPr>
        <dsp:cNvPr id="0" name=""/>
        <dsp:cNvSpPr/>
      </dsp:nvSpPr>
      <dsp:spPr>
        <a:xfrm>
          <a:off x="3539756" y="1192981"/>
          <a:ext cx="807187" cy="807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E0834-4DCB-4F45-93D7-5A1BB67DDF3A}">
      <dsp:nvSpPr>
        <dsp:cNvPr id="0" name=""/>
        <dsp:cNvSpPr/>
      </dsp:nvSpPr>
      <dsp:spPr>
        <a:xfrm>
          <a:off x="2790224" y="2738169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2. Half-Duplex – data flows in both directions but only one at a time (e.g., walkie-talkies).</a:t>
          </a:r>
        </a:p>
      </dsp:txBody>
      <dsp:txXfrm>
        <a:off x="2790224" y="2738169"/>
        <a:ext cx="2306250" cy="720000"/>
      </dsp:txXfrm>
    </dsp:sp>
    <dsp:sp modelId="{27A19AE5-87C0-4FB3-8DF8-74314940818A}">
      <dsp:nvSpPr>
        <dsp:cNvPr id="0" name=""/>
        <dsp:cNvSpPr/>
      </dsp:nvSpPr>
      <dsp:spPr>
        <a:xfrm>
          <a:off x="5949787" y="893169"/>
          <a:ext cx="1406812" cy="1406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C85686-7EB5-4F4C-8AF1-969F7DD27522}">
      <dsp:nvSpPr>
        <dsp:cNvPr id="0" name=""/>
        <dsp:cNvSpPr/>
      </dsp:nvSpPr>
      <dsp:spPr>
        <a:xfrm>
          <a:off x="6249600" y="1192981"/>
          <a:ext cx="807187" cy="807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94C46-D80D-48CF-9B50-BB94D3DF1816}">
      <dsp:nvSpPr>
        <dsp:cNvPr id="0" name=""/>
        <dsp:cNvSpPr/>
      </dsp:nvSpPr>
      <dsp:spPr>
        <a:xfrm>
          <a:off x="5500068" y="2738169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3. Full-Duplex – data flows in both directions at the same time (e.g., phone calls).</a:t>
          </a:r>
        </a:p>
      </dsp:txBody>
      <dsp:txXfrm>
        <a:off x="5500068" y="2738169"/>
        <a:ext cx="23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D957C-B8E9-4647-A91F-D147484A39E9}">
      <dsp:nvSpPr>
        <dsp:cNvPr id="0" name=""/>
        <dsp:cNvSpPr/>
      </dsp:nvSpPr>
      <dsp:spPr>
        <a:xfrm>
          <a:off x="481140" y="1304654"/>
          <a:ext cx="783896" cy="7838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1B34B1-8BE3-4CB0-9EDE-6C495537B817}">
      <dsp:nvSpPr>
        <dsp:cNvPr id="0" name=""/>
        <dsp:cNvSpPr/>
      </dsp:nvSpPr>
      <dsp:spPr>
        <a:xfrm>
          <a:off x="2092" y="2349886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• Serial Transmission – data is sent one bit at a time over a single wire.</a:t>
          </a:r>
        </a:p>
      </dsp:txBody>
      <dsp:txXfrm>
        <a:off x="2092" y="2349886"/>
        <a:ext cx="1741992" cy="696796"/>
      </dsp:txXfrm>
    </dsp:sp>
    <dsp:sp modelId="{23FB6F80-24D3-418A-93FD-F6CA3E58215A}">
      <dsp:nvSpPr>
        <dsp:cNvPr id="0" name=""/>
        <dsp:cNvSpPr/>
      </dsp:nvSpPr>
      <dsp:spPr>
        <a:xfrm>
          <a:off x="2527981" y="1304654"/>
          <a:ext cx="783896" cy="7838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B9AFF-AC7B-445F-A6E0-B57EAF9AE90D}">
      <dsp:nvSpPr>
        <dsp:cNvPr id="0" name=""/>
        <dsp:cNvSpPr/>
      </dsp:nvSpPr>
      <dsp:spPr>
        <a:xfrm>
          <a:off x="2048933" y="2349886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➤ Used in long-distance communication (e.g., USB, modems).</a:t>
          </a:r>
        </a:p>
      </dsp:txBody>
      <dsp:txXfrm>
        <a:off x="2048933" y="2349886"/>
        <a:ext cx="1741992" cy="696796"/>
      </dsp:txXfrm>
    </dsp:sp>
    <dsp:sp modelId="{78870BD8-50B2-40A2-A590-3863F6E8B6DE}">
      <dsp:nvSpPr>
        <dsp:cNvPr id="0" name=""/>
        <dsp:cNvSpPr/>
      </dsp:nvSpPr>
      <dsp:spPr>
        <a:xfrm>
          <a:off x="4574822" y="1304654"/>
          <a:ext cx="783896" cy="7838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13F17F-2E62-481D-AF0B-86DAD5026138}">
      <dsp:nvSpPr>
        <dsp:cNvPr id="0" name=""/>
        <dsp:cNvSpPr/>
      </dsp:nvSpPr>
      <dsp:spPr>
        <a:xfrm>
          <a:off x="4095774" y="2349886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• Parallel Transmission – data is sent in multiple bits at once over multiple wires.</a:t>
          </a:r>
        </a:p>
      </dsp:txBody>
      <dsp:txXfrm>
        <a:off x="4095774" y="2349886"/>
        <a:ext cx="1741992" cy="696796"/>
      </dsp:txXfrm>
    </dsp:sp>
    <dsp:sp modelId="{81D93657-34DA-4537-92F8-8695542F466C}">
      <dsp:nvSpPr>
        <dsp:cNvPr id="0" name=""/>
        <dsp:cNvSpPr/>
      </dsp:nvSpPr>
      <dsp:spPr>
        <a:xfrm>
          <a:off x="6621662" y="1304654"/>
          <a:ext cx="783896" cy="7838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A0491D-256B-4263-946B-BD44E5AB21CC}">
      <dsp:nvSpPr>
        <dsp:cNvPr id="0" name=""/>
        <dsp:cNvSpPr/>
      </dsp:nvSpPr>
      <dsp:spPr>
        <a:xfrm>
          <a:off x="6142615" y="2349886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➤ Used in short-distance (e.g., inside computers between CPU and RAM).</a:t>
          </a:r>
        </a:p>
      </dsp:txBody>
      <dsp:txXfrm>
        <a:off x="6142615" y="2349886"/>
        <a:ext cx="1741992" cy="6967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E764A-53E6-452F-884B-D22DEFD50191}">
      <dsp:nvSpPr>
        <dsp:cNvPr id="0" name=""/>
        <dsp:cNvSpPr/>
      </dsp:nvSpPr>
      <dsp:spPr>
        <a:xfrm>
          <a:off x="341781" y="1130473"/>
          <a:ext cx="1062615" cy="10626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0C163-C4CC-4BCC-A254-6A0B6B855277}">
      <dsp:nvSpPr>
        <dsp:cNvPr id="0" name=""/>
        <dsp:cNvSpPr/>
      </dsp:nvSpPr>
      <dsp:spPr>
        <a:xfrm>
          <a:off x="568240" y="1356932"/>
          <a:ext cx="609697" cy="6096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41339-CB5F-4AB5-ADBE-3DB18D656165}">
      <dsp:nvSpPr>
        <dsp:cNvPr id="0" name=""/>
        <dsp:cNvSpPr/>
      </dsp:nvSpPr>
      <dsp:spPr>
        <a:xfrm>
          <a:off x="2092" y="252406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• Use LAN when all devices are in one building (e.g., school lab).</a:t>
          </a:r>
        </a:p>
      </dsp:txBody>
      <dsp:txXfrm>
        <a:off x="2092" y="2524067"/>
        <a:ext cx="1741992" cy="696796"/>
      </dsp:txXfrm>
    </dsp:sp>
    <dsp:sp modelId="{F6CDCB32-D125-44E1-AC4C-9AB1B7A286EC}">
      <dsp:nvSpPr>
        <dsp:cNvPr id="0" name=""/>
        <dsp:cNvSpPr/>
      </dsp:nvSpPr>
      <dsp:spPr>
        <a:xfrm>
          <a:off x="2388621" y="1130473"/>
          <a:ext cx="1062615" cy="10626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C60D66-49BB-4367-8580-A28690F99DA4}">
      <dsp:nvSpPr>
        <dsp:cNvPr id="0" name=""/>
        <dsp:cNvSpPr/>
      </dsp:nvSpPr>
      <dsp:spPr>
        <a:xfrm>
          <a:off x="2615080" y="1356932"/>
          <a:ext cx="609697" cy="6096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B7F33-DA80-4708-9171-25A303640497}">
      <dsp:nvSpPr>
        <dsp:cNvPr id="0" name=""/>
        <dsp:cNvSpPr/>
      </dsp:nvSpPr>
      <dsp:spPr>
        <a:xfrm>
          <a:off x="2048933" y="252406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• Use WAN when connecting branches across cities or countries.</a:t>
          </a:r>
        </a:p>
      </dsp:txBody>
      <dsp:txXfrm>
        <a:off x="2048933" y="2524067"/>
        <a:ext cx="1741992" cy="696796"/>
      </dsp:txXfrm>
    </dsp:sp>
    <dsp:sp modelId="{6E076754-BDA1-4016-A5DB-B26864416D93}">
      <dsp:nvSpPr>
        <dsp:cNvPr id="0" name=""/>
        <dsp:cNvSpPr/>
      </dsp:nvSpPr>
      <dsp:spPr>
        <a:xfrm>
          <a:off x="4435462" y="1130473"/>
          <a:ext cx="1062615" cy="10626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E3917-5EB3-44B8-B0BE-0637B5EF6FC3}">
      <dsp:nvSpPr>
        <dsp:cNvPr id="0" name=""/>
        <dsp:cNvSpPr/>
      </dsp:nvSpPr>
      <dsp:spPr>
        <a:xfrm>
          <a:off x="4661921" y="1356932"/>
          <a:ext cx="609697" cy="6096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DDF44-70E2-4FCC-B461-B7F260D1ED8E}">
      <dsp:nvSpPr>
        <dsp:cNvPr id="0" name=""/>
        <dsp:cNvSpPr/>
      </dsp:nvSpPr>
      <dsp:spPr>
        <a:xfrm>
          <a:off x="4095774" y="252406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• Use </a:t>
          </a:r>
          <a:r>
            <a:rPr lang="en-US" sz="1200" kern="1200" dirty="0" err="1"/>
            <a:t>fibre</a:t>
          </a:r>
          <a:r>
            <a:rPr lang="en-US" sz="1200" kern="1200" dirty="0"/>
            <a:t> optics for high-speed and high-volume needs.</a:t>
          </a:r>
        </a:p>
      </dsp:txBody>
      <dsp:txXfrm>
        <a:off x="4095774" y="2524067"/>
        <a:ext cx="1741992" cy="696796"/>
      </dsp:txXfrm>
    </dsp:sp>
    <dsp:sp modelId="{08C2C3CD-7551-4C4B-A60F-5F44DC0D89AF}">
      <dsp:nvSpPr>
        <dsp:cNvPr id="0" name=""/>
        <dsp:cNvSpPr/>
      </dsp:nvSpPr>
      <dsp:spPr>
        <a:xfrm>
          <a:off x="6482303" y="1130473"/>
          <a:ext cx="1062615" cy="10626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DCB0C-A976-4478-8F80-44594C6B55AA}">
      <dsp:nvSpPr>
        <dsp:cNvPr id="0" name=""/>
        <dsp:cNvSpPr/>
      </dsp:nvSpPr>
      <dsp:spPr>
        <a:xfrm>
          <a:off x="6708762" y="1356932"/>
          <a:ext cx="609697" cy="6096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92C5E-BB83-4A77-B312-5484445F9F38}">
      <dsp:nvSpPr>
        <dsp:cNvPr id="0" name=""/>
        <dsp:cNvSpPr/>
      </dsp:nvSpPr>
      <dsp:spPr>
        <a:xfrm>
          <a:off x="6142615" y="252406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• Use wireless (Wi-Fi) for mobility and flexible access.</a:t>
          </a:r>
        </a:p>
      </dsp:txBody>
      <dsp:txXfrm>
        <a:off x="6142615" y="2524067"/>
        <a:ext cx="1741992" cy="696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430AE-E3F2-4888-A65B-3C3E5E909389}">
      <dsp:nvSpPr>
        <dsp:cNvPr id="0" name=""/>
        <dsp:cNvSpPr/>
      </dsp:nvSpPr>
      <dsp:spPr>
        <a:xfrm>
          <a:off x="0" y="19744"/>
          <a:ext cx="5175384" cy="8657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• Automatic Repeat Request (ARQ):</a:t>
          </a:r>
        </a:p>
      </dsp:txBody>
      <dsp:txXfrm>
        <a:off x="42260" y="62004"/>
        <a:ext cx="5090864" cy="781188"/>
      </dsp:txXfrm>
    </dsp:sp>
    <dsp:sp modelId="{BD306D0C-78E6-45CA-BAC8-FE5C1FA34F67}">
      <dsp:nvSpPr>
        <dsp:cNvPr id="0" name=""/>
        <dsp:cNvSpPr/>
      </dsp:nvSpPr>
      <dsp:spPr>
        <a:xfrm>
          <a:off x="0" y="945933"/>
          <a:ext cx="5175384" cy="865708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➤ Receiver detects error and requests resend.</a:t>
          </a:r>
        </a:p>
      </dsp:txBody>
      <dsp:txXfrm>
        <a:off x="42260" y="988193"/>
        <a:ext cx="5090864" cy="781188"/>
      </dsp:txXfrm>
    </dsp:sp>
    <dsp:sp modelId="{707C9334-1B98-47C8-A97E-FB93A5ACAB11}">
      <dsp:nvSpPr>
        <dsp:cNvPr id="0" name=""/>
        <dsp:cNvSpPr/>
      </dsp:nvSpPr>
      <dsp:spPr>
        <a:xfrm>
          <a:off x="0" y="1872121"/>
          <a:ext cx="5175384" cy="865708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➤ Includes acknowledgment and timeout mechanisms.</a:t>
          </a:r>
        </a:p>
      </dsp:txBody>
      <dsp:txXfrm>
        <a:off x="42260" y="1914381"/>
        <a:ext cx="5090864" cy="781188"/>
      </dsp:txXfrm>
    </dsp:sp>
    <dsp:sp modelId="{3080554F-38AF-452C-BE14-C496EEB40371}">
      <dsp:nvSpPr>
        <dsp:cNvPr id="0" name=""/>
        <dsp:cNvSpPr/>
      </dsp:nvSpPr>
      <dsp:spPr>
        <a:xfrm>
          <a:off x="0" y="2798310"/>
          <a:ext cx="5175384" cy="865708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• Forward Error Correction (FEC):</a:t>
          </a:r>
        </a:p>
      </dsp:txBody>
      <dsp:txXfrm>
        <a:off x="42260" y="2840570"/>
        <a:ext cx="5090864" cy="781188"/>
      </dsp:txXfrm>
    </dsp:sp>
    <dsp:sp modelId="{6F6FEE87-0F3F-4762-8645-4057259677B6}">
      <dsp:nvSpPr>
        <dsp:cNvPr id="0" name=""/>
        <dsp:cNvSpPr/>
      </dsp:nvSpPr>
      <dsp:spPr>
        <a:xfrm>
          <a:off x="0" y="3724499"/>
          <a:ext cx="5175384" cy="865708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➤ Extra data sent so receiver can fix errors without retransmission.</a:t>
          </a:r>
        </a:p>
      </dsp:txBody>
      <dsp:txXfrm>
        <a:off x="42260" y="3766759"/>
        <a:ext cx="5090864" cy="781188"/>
      </dsp:txXfrm>
    </dsp:sp>
    <dsp:sp modelId="{82992FD8-1732-4B87-A81F-BAF5B17CF8BB}">
      <dsp:nvSpPr>
        <dsp:cNvPr id="0" name=""/>
        <dsp:cNvSpPr/>
      </dsp:nvSpPr>
      <dsp:spPr>
        <a:xfrm>
          <a:off x="0" y="4650687"/>
          <a:ext cx="5175384" cy="865708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➤ Used in real-time systems like live video streaming.</a:t>
          </a:r>
        </a:p>
      </dsp:txBody>
      <dsp:txXfrm>
        <a:off x="42260" y="4692947"/>
        <a:ext cx="5090864" cy="7811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1E646B-E795-4D25-A8B3-86DF416593E0}">
      <dsp:nvSpPr>
        <dsp:cNvPr id="0" name=""/>
        <dsp:cNvSpPr/>
      </dsp:nvSpPr>
      <dsp:spPr>
        <a:xfrm>
          <a:off x="0" y="24870"/>
          <a:ext cx="5175384" cy="13197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Data transmission uses various methods (simplex, duplex, serial, parallel).</a:t>
          </a:r>
        </a:p>
      </dsp:txBody>
      <dsp:txXfrm>
        <a:off x="64425" y="89295"/>
        <a:ext cx="5046534" cy="1190909"/>
      </dsp:txXfrm>
    </dsp:sp>
    <dsp:sp modelId="{C634769F-D385-42A5-93BA-FF573B144EA8}">
      <dsp:nvSpPr>
        <dsp:cNvPr id="0" name=""/>
        <dsp:cNvSpPr/>
      </dsp:nvSpPr>
      <dsp:spPr>
        <a:xfrm>
          <a:off x="0" y="1413750"/>
          <a:ext cx="5175384" cy="131975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Different media (twisted pair, fiber optics, radio) suit different needs.</a:t>
          </a:r>
        </a:p>
      </dsp:txBody>
      <dsp:txXfrm>
        <a:off x="64425" y="1478175"/>
        <a:ext cx="5046534" cy="1190909"/>
      </dsp:txXfrm>
    </dsp:sp>
    <dsp:sp modelId="{EAFBBE2B-599A-40EA-80D9-7EACF52F5D26}">
      <dsp:nvSpPr>
        <dsp:cNvPr id="0" name=""/>
        <dsp:cNvSpPr/>
      </dsp:nvSpPr>
      <dsp:spPr>
        <a:xfrm>
          <a:off x="0" y="2802630"/>
          <a:ext cx="5175384" cy="131975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Networks vary in scale: LAN, MAN, WAN.</a:t>
          </a:r>
        </a:p>
      </dsp:txBody>
      <dsp:txXfrm>
        <a:off x="64425" y="2867055"/>
        <a:ext cx="5046534" cy="1190909"/>
      </dsp:txXfrm>
    </dsp:sp>
    <dsp:sp modelId="{019FF907-B917-4F93-B66F-21984D70F899}">
      <dsp:nvSpPr>
        <dsp:cNvPr id="0" name=""/>
        <dsp:cNvSpPr/>
      </dsp:nvSpPr>
      <dsp:spPr>
        <a:xfrm>
          <a:off x="0" y="4191510"/>
          <a:ext cx="5175384" cy="131975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Error detection (parity, checksum) and correction (ARQ, FEC) ensure reliability.</a:t>
          </a:r>
        </a:p>
      </dsp:txBody>
      <dsp:txXfrm>
        <a:off x="64425" y="4255935"/>
        <a:ext cx="5046534" cy="1190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7107" y="220196"/>
            <a:ext cx="7066893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7350" y="2099696"/>
            <a:ext cx="1456680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836384" y="1866059"/>
            <a:ext cx="2987899" cy="2240924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939159"/>
            <a:ext cx="5733470" cy="2751086"/>
          </a:xfrm>
        </p:spPr>
        <p:txBody>
          <a:bodyPr>
            <a:normAutofit/>
          </a:bodyPr>
          <a:lstStyle/>
          <a:p>
            <a:pPr algn="r"/>
            <a:r>
              <a:t>Data Transmission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4782320"/>
            <a:ext cx="5733470" cy="1329443"/>
          </a:xfrm>
        </p:spPr>
        <p:txBody>
          <a:bodyPr>
            <a:normAutofit/>
          </a:bodyPr>
          <a:lstStyle/>
          <a:p>
            <a:pPr algn="r"/>
            <a:r>
              <a:t>IGCSE Computer Science – Chapter 2 (Detailed Presentation)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What is Data Transmission?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t>Data transmission is the process of sending data from one device to another.</a:t>
            </a:r>
          </a:p>
          <a:p>
            <a:r>
              <a:t>Occurs between computers, servers, and digital devices using different methods and media.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Modes of Data Transmission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5F952F-CD9D-7D7C-C675-79570C9F72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181248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Transmission Directions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FAF610-F3EE-E4AE-6A23-0161D366B9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861578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Synchronous vs Asynchronous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700"/>
              <a:t>Synchronous: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700"/>
              <a:t>➤ Data is sent in blocks, timed with a shared clock signal.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700"/>
              <a:t>  ➤ Faster and more efficient; used in high-speed systems.</a:t>
            </a:r>
          </a:p>
          <a:p>
            <a:pPr>
              <a:lnSpc>
                <a:spcPct val="90000"/>
              </a:lnSpc>
            </a:pPr>
            <a:endParaRPr lang="en-US" sz="2700"/>
          </a:p>
          <a:p>
            <a:pPr marL="0" indent="0">
              <a:lnSpc>
                <a:spcPct val="90000"/>
              </a:lnSpc>
              <a:buNone/>
            </a:pPr>
            <a:r>
              <a:rPr lang="en-US" sz="2700"/>
              <a:t>Asynchronous: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700"/>
              <a:t>  ➤ Data is sent one byte at a time, each with start and stop bits.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700"/>
              <a:t>  ➤ Used for lower-speed communications like serial ports.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7107" y="220196"/>
            <a:ext cx="7066893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7350" y="2099696"/>
            <a:ext cx="1456680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836384" y="1866059"/>
            <a:ext cx="2987899" cy="2240924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950" y="1939159"/>
            <a:ext cx="5733470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Transmission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8950" y="4782320"/>
            <a:ext cx="5733470" cy="13294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can travel through wired or wireless media. Each has pros and cons depending on 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4293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3125451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591344"/>
            <a:ext cx="2400300" cy="558561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Wired Transmission Media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1. Twisted Pair Cables: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Two insulated wires twisted together to reduce interference.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Common in LAN (e.g., Ethernet cables).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2. Coaxial Cables: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Single copper wire with shield.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Used for cable TV and older networks.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3. </a:t>
            </a:r>
            <a:r>
              <a:rPr lang="en-US" sz="2200" dirty="0" err="1"/>
              <a:t>Fibre</a:t>
            </a:r>
            <a:r>
              <a:rPr lang="en-US" sz="2200" dirty="0"/>
              <a:t> Optic Cables: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Transmit data as pulses of light.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   ➤ Extremely fast and reliable. Ideal for high-speed internet and long distances.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915ED6-3935-D056-DF4A-3DB9EEAC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2E78B6-63B3-BBFB-8630-3586933DE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4293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25F3DB-68C7-E843-BA72-A597CEA60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3125451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CBAACF-1A07-D275-3424-E3C2509F1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591344"/>
            <a:ext cx="2400300" cy="5585619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Wired Transmission Media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EF57496-83B2-2EEF-5522-06C691F41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D61E440-D78C-F823-3149-1AA4BC44EE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629708"/>
              </p:ext>
            </p:extLst>
          </p:nvPr>
        </p:nvGraphicFramePr>
        <p:xfrm>
          <a:off x="3344747" y="1166017"/>
          <a:ext cx="5579956" cy="4525961"/>
        </p:xfrm>
        <a:graphic>
          <a:graphicData uri="http://schemas.openxmlformats.org/drawingml/2006/table">
            <a:tbl>
              <a:tblPr/>
              <a:tblGrid>
                <a:gridCol w="1394989">
                  <a:extLst>
                    <a:ext uri="{9D8B030D-6E8A-4147-A177-3AD203B41FA5}">
                      <a16:colId xmlns:a16="http://schemas.microsoft.com/office/drawing/2014/main" val="3778531909"/>
                    </a:ext>
                  </a:extLst>
                </a:gridCol>
                <a:gridCol w="1394989">
                  <a:extLst>
                    <a:ext uri="{9D8B030D-6E8A-4147-A177-3AD203B41FA5}">
                      <a16:colId xmlns:a16="http://schemas.microsoft.com/office/drawing/2014/main" val="3350665535"/>
                    </a:ext>
                  </a:extLst>
                </a:gridCol>
                <a:gridCol w="1394989">
                  <a:extLst>
                    <a:ext uri="{9D8B030D-6E8A-4147-A177-3AD203B41FA5}">
                      <a16:colId xmlns:a16="http://schemas.microsoft.com/office/drawing/2014/main" val="3191362801"/>
                    </a:ext>
                  </a:extLst>
                </a:gridCol>
                <a:gridCol w="1394989">
                  <a:extLst>
                    <a:ext uri="{9D8B030D-6E8A-4147-A177-3AD203B41FA5}">
                      <a16:colId xmlns:a16="http://schemas.microsoft.com/office/drawing/2014/main" val="969596505"/>
                    </a:ext>
                  </a:extLst>
                </a:gridCol>
              </a:tblGrid>
              <a:tr h="433996">
                <a:tc>
                  <a:txBody>
                    <a:bodyPr/>
                    <a:lstStyle/>
                    <a:p>
                      <a:r>
                        <a:rPr lang="en-US" sz="1200"/>
                        <a:t>Feature / Cable Type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🧵 Twisted Pair Cable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📺 Coaxial Cable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💡 Fibre Optic Cable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31323"/>
                  </a:ext>
                </a:extLst>
              </a:tr>
              <a:tr h="433996">
                <a:tc>
                  <a:txBody>
                    <a:bodyPr/>
                    <a:lstStyle/>
                    <a:p>
                      <a:r>
                        <a:rPr lang="en-US" sz="1200" b="1"/>
                        <a:t>Made of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Two copper wires twisted together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Single copper core + metal shielding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Thin strands of glass or plastic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233593"/>
                  </a:ext>
                </a:extLst>
              </a:tr>
              <a:tr h="247998">
                <a:tc>
                  <a:txBody>
                    <a:bodyPr/>
                    <a:lstStyle/>
                    <a:p>
                      <a:r>
                        <a:rPr lang="en-US" sz="1200" b="1"/>
                        <a:t>Data Transmission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Electrical signals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Electrical signals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Light pulses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948758"/>
                  </a:ext>
                </a:extLst>
              </a:tr>
              <a:tr h="433996">
                <a:tc>
                  <a:txBody>
                    <a:bodyPr/>
                    <a:lstStyle/>
                    <a:p>
                      <a:r>
                        <a:rPr lang="en-US" sz="1200" b="1"/>
                        <a:t>Speed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Moderate (up to 1 Gbps)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Higher than twisted pair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Extremely fast (Gbps to Tbps)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327273"/>
                  </a:ext>
                </a:extLst>
              </a:tr>
              <a:tr h="619995">
                <a:tc>
                  <a:txBody>
                    <a:bodyPr/>
                    <a:lstStyle/>
                    <a:p>
                      <a:r>
                        <a:rPr lang="en-US" sz="1200" b="1"/>
                        <a:t>Distance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Short (up to 100 meters)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Medium (few km with signal boosters)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Very long (tens of kilometers)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313121"/>
                  </a:ext>
                </a:extLst>
              </a:tr>
              <a:tr h="619995">
                <a:tc>
                  <a:txBody>
                    <a:bodyPr/>
                    <a:lstStyle/>
                    <a:p>
                      <a:r>
                        <a:rPr lang="en-US" sz="1200" b="1"/>
                        <a:t>Interference Protection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Low (but twisting helps)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Better shielding than twisted pair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Immune to electromagnetic interference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302766"/>
                  </a:ext>
                </a:extLst>
              </a:tr>
              <a:tr h="247998">
                <a:tc>
                  <a:txBody>
                    <a:bodyPr/>
                    <a:lstStyle/>
                    <a:p>
                      <a:r>
                        <a:rPr lang="en-US" sz="1200" b="1"/>
                        <a:t>Cost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Cheapest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Moderate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Most expensive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230916"/>
                  </a:ext>
                </a:extLst>
              </a:tr>
              <a:tr h="433996">
                <a:tc>
                  <a:txBody>
                    <a:bodyPr/>
                    <a:lstStyle/>
                    <a:p>
                      <a:r>
                        <a:rPr lang="en-US" sz="1200" b="1"/>
                        <a:t>Flexibility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Very flexible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Stiffer than twisted pair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Fragile, less flexible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169199"/>
                  </a:ext>
                </a:extLst>
              </a:tr>
              <a:tr h="619995">
                <a:tc>
                  <a:txBody>
                    <a:bodyPr/>
                    <a:lstStyle/>
                    <a:p>
                      <a:r>
                        <a:rPr lang="en-US" sz="1200" b="1"/>
                        <a:t>Installation Difficulty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Very easy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Easy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More difficult (requires special tools)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748338"/>
                  </a:ext>
                </a:extLst>
              </a:tr>
              <a:tr h="433996">
                <a:tc>
                  <a:txBody>
                    <a:bodyPr/>
                    <a:lstStyle/>
                    <a:p>
                      <a:r>
                        <a:rPr lang="en-US" sz="1200" b="1"/>
                        <a:t>Common Uses</a:t>
                      </a:r>
                      <a:endParaRPr lang="en-US" sz="1200"/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LAN (Ethernet cables, phones)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Cable TV, Internet, CCTV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Internet backbone, long-distance data</a:t>
                      </a:r>
                    </a:p>
                  </a:txBody>
                  <a:tcPr marL="61999" marR="61999" marT="31000" marB="31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514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340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Wireless Transmission Media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1. Radio Waves – used in Wi-Fi and Bluetooth.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2. Microwaves – used in satellite and mobile phone communication.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3. Infrared – used in remote controls and short-range transfer.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4. Bluetooth – short-range low-power communication.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5. Wi-Fi – wireless networking in homes and businesses.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C32DF3D-3F59-481D-A237-77C31AD49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43467"/>
            <a:ext cx="2880360" cy="5571066"/>
          </a:xfrm>
        </p:spPr>
        <p:txBody>
          <a:bodyPr anchor="ctr">
            <a:normAutofit/>
          </a:bodyPr>
          <a:lstStyle/>
          <a:p>
            <a:r>
              <a:rPr lang="en-US" sz="4700"/>
              <a:t>Types of Networks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F02326-30C4-4095-988F-932A425AE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9764" y="0"/>
            <a:ext cx="5364236" cy="6858000"/>
          </a:xfrm>
          <a:custGeom>
            <a:avLst/>
            <a:gdLst>
              <a:gd name="connsiteX0" fmla="*/ 17101 w 7152315"/>
              <a:gd name="connsiteY0" fmla="*/ 0 h 6858000"/>
              <a:gd name="connsiteX1" fmla="*/ 7152315 w 7152315"/>
              <a:gd name="connsiteY1" fmla="*/ 0 h 6858000"/>
              <a:gd name="connsiteX2" fmla="*/ 7152315 w 7152315"/>
              <a:gd name="connsiteY2" fmla="*/ 6858000 h 6858000"/>
              <a:gd name="connsiteX3" fmla="*/ 15999 w 7152315"/>
              <a:gd name="connsiteY3" fmla="*/ 6858000 h 6858000"/>
              <a:gd name="connsiteX4" fmla="*/ 9729 w 7152315"/>
              <a:gd name="connsiteY4" fmla="*/ 6734157 h 6858000"/>
              <a:gd name="connsiteX5" fmla="*/ 15819 w 7152315"/>
              <a:gd name="connsiteY5" fmla="*/ 6122264 h 6858000"/>
              <a:gd name="connsiteX6" fmla="*/ 11379 w 7152315"/>
              <a:gd name="connsiteY6" fmla="*/ 5614784 h 6858000"/>
              <a:gd name="connsiteX7" fmla="*/ 20006 w 7152315"/>
              <a:gd name="connsiteY7" fmla="*/ 5204359 h 6858000"/>
              <a:gd name="connsiteX8" fmla="*/ 16962 w 7152315"/>
              <a:gd name="connsiteY8" fmla="*/ 4811696 h 6858000"/>
              <a:gd name="connsiteX9" fmla="*/ 13409 w 7152315"/>
              <a:gd name="connsiteY9" fmla="*/ 4358135 h 6858000"/>
              <a:gd name="connsiteX10" fmla="*/ 12774 w 7152315"/>
              <a:gd name="connsiteY10" fmla="*/ 4038423 h 6858000"/>
              <a:gd name="connsiteX11" fmla="*/ 10110 w 7152315"/>
              <a:gd name="connsiteY11" fmla="*/ 3630663 h 6858000"/>
              <a:gd name="connsiteX12" fmla="*/ 16581 w 7152315"/>
              <a:gd name="connsiteY12" fmla="*/ 3275427 h 6858000"/>
              <a:gd name="connsiteX13" fmla="*/ 27872 w 7152315"/>
              <a:gd name="connsiteY13" fmla="*/ 2871219 h 6858000"/>
              <a:gd name="connsiteX14" fmla="*/ 17596 w 7152315"/>
              <a:gd name="connsiteY14" fmla="*/ 2235600 h 6858000"/>
              <a:gd name="connsiteX15" fmla="*/ 14170 w 7152315"/>
              <a:gd name="connsiteY15" fmla="*/ 1894827 h 6858000"/>
              <a:gd name="connsiteX16" fmla="*/ 11632 w 7152315"/>
              <a:gd name="connsiteY16" fmla="*/ 1603026 h 6858000"/>
              <a:gd name="connsiteX17" fmla="*/ 14551 w 7152315"/>
              <a:gd name="connsiteY17" fmla="*/ 1307799 h 6858000"/>
              <a:gd name="connsiteX18" fmla="*/ 14551 w 7152315"/>
              <a:gd name="connsiteY18" fmla="*/ 887733 h 6858000"/>
              <a:gd name="connsiteX19" fmla="*/ 849 w 7152315"/>
              <a:gd name="connsiteY19" fmla="*/ 349169 h 6858000"/>
              <a:gd name="connsiteX20" fmla="*/ 1404 w 7152315"/>
              <a:gd name="connsiteY20" fmla="*/ 1605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52315" h="6858000">
                <a:moveTo>
                  <a:pt x="17101" y="0"/>
                </a:moveTo>
                <a:lnTo>
                  <a:pt x="7152315" y="0"/>
                </a:lnTo>
                <a:lnTo>
                  <a:pt x="7152315" y="6858000"/>
                </a:lnTo>
                <a:lnTo>
                  <a:pt x="15999" y="6858000"/>
                </a:lnTo>
                <a:lnTo>
                  <a:pt x="9729" y="6734157"/>
                </a:lnTo>
                <a:cubicBezTo>
                  <a:pt x="5924" y="6530150"/>
                  <a:pt x="12521" y="6326271"/>
                  <a:pt x="15819" y="6122264"/>
                </a:cubicBezTo>
                <a:cubicBezTo>
                  <a:pt x="18484" y="5952766"/>
                  <a:pt x="-1689" y="5783013"/>
                  <a:pt x="11379" y="5614784"/>
                </a:cubicBezTo>
                <a:cubicBezTo>
                  <a:pt x="22112" y="5478259"/>
                  <a:pt x="24992" y="5341214"/>
                  <a:pt x="20006" y="5204359"/>
                </a:cubicBezTo>
                <a:cubicBezTo>
                  <a:pt x="14932" y="5073429"/>
                  <a:pt x="13917" y="4942537"/>
                  <a:pt x="16962" y="4811696"/>
                </a:cubicBezTo>
                <a:cubicBezTo>
                  <a:pt x="20640" y="4660467"/>
                  <a:pt x="16962" y="4509238"/>
                  <a:pt x="13409" y="4358135"/>
                </a:cubicBezTo>
                <a:cubicBezTo>
                  <a:pt x="10872" y="4251565"/>
                  <a:pt x="10998" y="4144994"/>
                  <a:pt x="12774" y="4038423"/>
                </a:cubicBezTo>
                <a:cubicBezTo>
                  <a:pt x="15185" y="3902545"/>
                  <a:pt x="19879" y="3766540"/>
                  <a:pt x="10110" y="3630663"/>
                </a:cubicBezTo>
                <a:cubicBezTo>
                  <a:pt x="1178" y="3512306"/>
                  <a:pt x="3347" y="3393378"/>
                  <a:pt x="16581" y="3275427"/>
                </a:cubicBezTo>
                <a:cubicBezTo>
                  <a:pt x="33403" y="3141377"/>
                  <a:pt x="37183" y="3006006"/>
                  <a:pt x="27872" y="2871219"/>
                </a:cubicBezTo>
                <a:cubicBezTo>
                  <a:pt x="11315" y="2659765"/>
                  <a:pt x="7890" y="2447486"/>
                  <a:pt x="17596" y="2235600"/>
                </a:cubicBezTo>
                <a:cubicBezTo>
                  <a:pt x="22797" y="2122038"/>
                  <a:pt x="21655" y="2008261"/>
                  <a:pt x="14170" y="1894827"/>
                </a:cubicBezTo>
                <a:cubicBezTo>
                  <a:pt x="8144" y="1797670"/>
                  <a:pt x="7294" y="1700272"/>
                  <a:pt x="11632" y="1603026"/>
                </a:cubicBezTo>
                <a:cubicBezTo>
                  <a:pt x="15566" y="1504575"/>
                  <a:pt x="17215" y="1406124"/>
                  <a:pt x="14551" y="1307799"/>
                </a:cubicBezTo>
                <a:cubicBezTo>
                  <a:pt x="10872" y="1168242"/>
                  <a:pt x="10110" y="1027798"/>
                  <a:pt x="14551" y="887733"/>
                </a:cubicBezTo>
                <a:cubicBezTo>
                  <a:pt x="20894" y="708085"/>
                  <a:pt x="3132" y="528817"/>
                  <a:pt x="849" y="349169"/>
                </a:cubicBezTo>
                <a:cubicBezTo>
                  <a:pt x="24" y="286241"/>
                  <a:pt x="-769" y="223346"/>
                  <a:pt x="1404" y="1605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522" y="643467"/>
            <a:ext cx="4341114" cy="557106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1. LAN (Local Area Network):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Covers small areas (e.g., school, office).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High speed, low cost, easy setup.</a:t>
            </a:r>
          </a:p>
          <a:p>
            <a:pPr marL="0" indent="0">
              <a:buNone/>
            </a:pPr>
            <a:endParaRPr lang="en-US" sz="19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2. WAN (Wide Area Network):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Covers large areas (e.g., internet).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Slower, more expensive, needs leased communication lines.</a:t>
            </a:r>
          </a:p>
          <a:p>
            <a:pPr marL="0" indent="0">
              <a:buNone/>
            </a:pPr>
            <a:endParaRPr lang="en-US" sz="19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3. MAN (Metropolitan Area Network):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Covers a city or large campus.</a:t>
            </a:r>
          </a:p>
          <a:p>
            <a:pPr marL="0" indent="0">
              <a:buNone/>
            </a:pPr>
            <a:r>
              <a:rPr lang="en-US" sz="1900">
                <a:solidFill>
                  <a:srgbClr val="FFFFFF"/>
                </a:solidFill>
              </a:rPr>
              <a:t>   ➤ Used by government or large organizations.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Choosing the Right Network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4FFEAD2E-D33E-B7DA-659A-44DEC9530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120572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Error Detection Methods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/>
              <a:t>1. Parity Check: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   ➤ Adds a parity bit (even or odd). Receiver checks for mismatch.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/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2. Checksum: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   ➤ Sums up bytes of data. Receiver recalculates to check validity.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/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3. Cyclic Redundancy Check (CRC):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   ➤ Uses polynomial division. Highly accurate.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/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4. Echo Check: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/>
              <a:t>   ➤ Data is sent back to sender. Sender verifies accuracy.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300"/>
              <a:t>Error Correction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02A5D3-9836-22B5-FFD6-2AA18D5A4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90581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Summary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F0C57A02-FDE6-2A72-E892-66A6CA7C74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011279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894</Words>
  <Application>Microsoft Office PowerPoint</Application>
  <PresentationFormat>On-screen Show (4:3)</PresentationFormat>
  <Paragraphs>124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Data Transmission</vt:lpstr>
      <vt:lpstr>What is Data Transmission?</vt:lpstr>
      <vt:lpstr>Modes of Data Transmission</vt:lpstr>
      <vt:lpstr>Transmission Directions</vt:lpstr>
      <vt:lpstr>Synchronous vs Asynchronous</vt:lpstr>
      <vt:lpstr>Transmission Media</vt:lpstr>
      <vt:lpstr>Wired Transmission Media</vt:lpstr>
      <vt:lpstr>Wired Transmission Media</vt:lpstr>
      <vt:lpstr>Wireless Transmission Media</vt:lpstr>
      <vt:lpstr>Types of Networks</vt:lpstr>
      <vt:lpstr>Choosing the Right Network</vt:lpstr>
      <vt:lpstr>Error Detection Methods</vt:lpstr>
      <vt:lpstr>Error Correction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3</cp:revision>
  <dcterms:created xsi:type="dcterms:W3CDTF">2013-01-27T09:14:16Z</dcterms:created>
  <dcterms:modified xsi:type="dcterms:W3CDTF">2025-06-23T12:55:12Z</dcterms:modified>
  <cp:category/>
</cp:coreProperties>
</file>