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2092D-FC34-4628-86C5-2C92CF8A6EF6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42E7A7-2EC5-4082-B1CC-9D461B6EE51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Compression is the process of reducing the size of a file while preserving its contents.</a:t>
          </a:r>
        </a:p>
      </dgm:t>
    </dgm:pt>
    <dgm:pt modelId="{45E4BCAB-6F8B-4C5C-BF8B-07E756A79E4C}" type="parTrans" cxnId="{A6142B08-DFC8-4837-B080-CE82274D33B3}">
      <dgm:prSet/>
      <dgm:spPr/>
      <dgm:t>
        <a:bodyPr/>
        <a:lstStyle/>
        <a:p>
          <a:endParaRPr lang="en-US"/>
        </a:p>
      </dgm:t>
    </dgm:pt>
    <dgm:pt modelId="{30322FCB-459E-4A02-B92F-6F2CEBBDDBB1}" type="sibTrans" cxnId="{A6142B08-DFC8-4837-B080-CE82274D33B3}">
      <dgm:prSet/>
      <dgm:spPr/>
      <dgm:t>
        <a:bodyPr/>
        <a:lstStyle/>
        <a:p>
          <a:endParaRPr lang="en-US"/>
        </a:p>
      </dgm:t>
    </dgm:pt>
    <dgm:pt modelId="{402C7ECD-C592-4185-9462-0DE188F4180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It helps save storage space and reduce transmission time over the internet.</a:t>
          </a:r>
        </a:p>
      </dgm:t>
    </dgm:pt>
    <dgm:pt modelId="{7EB96188-D916-413E-9149-CFA41BCE7214}" type="parTrans" cxnId="{183606FF-1B16-4645-A0CC-8505744CC905}">
      <dgm:prSet/>
      <dgm:spPr/>
      <dgm:t>
        <a:bodyPr/>
        <a:lstStyle/>
        <a:p>
          <a:endParaRPr lang="en-US"/>
        </a:p>
      </dgm:t>
    </dgm:pt>
    <dgm:pt modelId="{AB07E324-7A07-433E-AD7E-F21999371426}" type="sibTrans" cxnId="{183606FF-1B16-4645-A0CC-8505744CC905}">
      <dgm:prSet/>
      <dgm:spPr/>
      <dgm:t>
        <a:bodyPr/>
        <a:lstStyle/>
        <a:p>
          <a:endParaRPr lang="en-US"/>
        </a:p>
      </dgm:t>
    </dgm:pt>
    <dgm:pt modelId="{CDE7DA49-FBA3-4508-AD79-B83F6EAF86B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There are two main types of compression: Lossless and Lossy.</a:t>
          </a:r>
        </a:p>
      </dgm:t>
    </dgm:pt>
    <dgm:pt modelId="{DBB09660-D803-46D7-AD42-BEBF53B6D40C}" type="parTrans" cxnId="{96573C02-6E72-4A3E-83A2-B13AA0C9FFE4}">
      <dgm:prSet/>
      <dgm:spPr/>
      <dgm:t>
        <a:bodyPr/>
        <a:lstStyle/>
        <a:p>
          <a:endParaRPr lang="en-US"/>
        </a:p>
      </dgm:t>
    </dgm:pt>
    <dgm:pt modelId="{C3EFCC81-B541-4F4C-98D3-959372659807}" type="sibTrans" cxnId="{96573C02-6E72-4A3E-83A2-B13AA0C9FFE4}">
      <dgm:prSet/>
      <dgm:spPr/>
      <dgm:t>
        <a:bodyPr/>
        <a:lstStyle/>
        <a:p>
          <a:endParaRPr lang="en-US"/>
        </a:p>
      </dgm:t>
    </dgm:pt>
    <dgm:pt modelId="{6F6227FA-C41D-48DA-97C6-313D650EF78E}" type="pres">
      <dgm:prSet presAssocID="{95B2092D-FC34-4628-86C5-2C92CF8A6EF6}" presName="root" presStyleCnt="0">
        <dgm:presLayoutVars>
          <dgm:dir/>
          <dgm:resizeHandles val="exact"/>
        </dgm:presLayoutVars>
      </dgm:prSet>
      <dgm:spPr/>
    </dgm:pt>
    <dgm:pt modelId="{9EE9F0D5-4A0D-4879-BE68-1872703059A2}" type="pres">
      <dgm:prSet presAssocID="{2D42E7A7-2EC5-4082-B1CC-9D461B6EE516}" presName="compNode" presStyleCnt="0"/>
      <dgm:spPr/>
    </dgm:pt>
    <dgm:pt modelId="{930AC42F-86A6-4FA2-8EC3-8CDE76C0A767}" type="pres">
      <dgm:prSet presAssocID="{2D42E7A7-2EC5-4082-B1CC-9D461B6EE516}" presName="iconBgRect" presStyleLbl="bgShp" presStyleIdx="0" presStyleCnt="3"/>
      <dgm:spPr/>
    </dgm:pt>
    <dgm:pt modelId="{7B64CD9D-A0B8-4B40-A127-5E0A6FA0CCE4}" type="pres">
      <dgm:prSet presAssocID="{2D42E7A7-2EC5-4082-B1CC-9D461B6EE51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744BD660-F27C-4BE3-960E-CC9C80126726}" type="pres">
      <dgm:prSet presAssocID="{2D42E7A7-2EC5-4082-B1CC-9D461B6EE516}" presName="spaceRect" presStyleCnt="0"/>
      <dgm:spPr/>
    </dgm:pt>
    <dgm:pt modelId="{94C4D46F-42B5-4431-840E-E50E4C868019}" type="pres">
      <dgm:prSet presAssocID="{2D42E7A7-2EC5-4082-B1CC-9D461B6EE516}" presName="textRect" presStyleLbl="revTx" presStyleIdx="0" presStyleCnt="3">
        <dgm:presLayoutVars>
          <dgm:chMax val="1"/>
          <dgm:chPref val="1"/>
        </dgm:presLayoutVars>
      </dgm:prSet>
      <dgm:spPr/>
    </dgm:pt>
    <dgm:pt modelId="{B90C2492-D8EC-49EA-B532-9395C85F2A37}" type="pres">
      <dgm:prSet presAssocID="{30322FCB-459E-4A02-B92F-6F2CEBBDDBB1}" presName="sibTrans" presStyleCnt="0"/>
      <dgm:spPr/>
    </dgm:pt>
    <dgm:pt modelId="{8B4C345E-C357-41EB-868F-50869CA109C2}" type="pres">
      <dgm:prSet presAssocID="{402C7ECD-C592-4185-9462-0DE188F4180C}" presName="compNode" presStyleCnt="0"/>
      <dgm:spPr/>
    </dgm:pt>
    <dgm:pt modelId="{FF4D4812-A97F-47D4-948D-F0CFA6ECA1F4}" type="pres">
      <dgm:prSet presAssocID="{402C7ECD-C592-4185-9462-0DE188F4180C}" presName="iconBgRect" presStyleLbl="bgShp" presStyleIdx="1" presStyleCnt="3"/>
      <dgm:spPr/>
    </dgm:pt>
    <dgm:pt modelId="{0CE0D7A4-5D58-4446-9A95-8ECC4F933659}" type="pres">
      <dgm:prSet presAssocID="{402C7ECD-C592-4185-9462-0DE188F4180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4328F724-3BC9-490D-A831-2DFB810AEFA9}" type="pres">
      <dgm:prSet presAssocID="{402C7ECD-C592-4185-9462-0DE188F4180C}" presName="spaceRect" presStyleCnt="0"/>
      <dgm:spPr/>
    </dgm:pt>
    <dgm:pt modelId="{739F4299-C595-489A-9231-3311F4A38CB6}" type="pres">
      <dgm:prSet presAssocID="{402C7ECD-C592-4185-9462-0DE188F4180C}" presName="textRect" presStyleLbl="revTx" presStyleIdx="1" presStyleCnt="3">
        <dgm:presLayoutVars>
          <dgm:chMax val="1"/>
          <dgm:chPref val="1"/>
        </dgm:presLayoutVars>
      </dgm:prSet>
      <dgm:spPr/>
    </dgm:pt>
    <dgm:pt modelId="{666CCE26-27F7-45BC-8302-22ED3DFECE29}" type="pres">
      <dgm:prSet presAssocID="{AB07E324-7A07-433E-AD7E-F21999371426}" presName="sibTrans" presStyleCnt="0"/>
      <dgm:spPr/>
    </dgm:pt>
    <dgm:pt modelId="{8240D51D-C618-44E4-B7CA-C0823E851644}" type="pres">
      <dgm:prSet presAssocID="{CDE7DA49-FBA3-4508-AD79-B83F6EAF86B0}" presName="compNode" presStyleCnt="0"/>
      <dgm:spPr/>
    </dgm:pt>
    <dgm:pt modelId="{A067E80A-A427-49A9-97E1-27338A669258}" type="pres">
      <dgm:prSet presAssocID="{CDE7DA49-FBA3-4508-AD79-B83F6EAF86B0}" presName="iconBgRect" presStyleLbl="bgShp" presStyleIdx="2" presStyleCnt="3"/>
      <dgm:spPr/>
    </dgm:pt>
    <dgm:pt modelId="{3039EB1A-1900-4371-ADFE-1E5ABE9101F5}" type="pres">
      <dgm:prSet presAssocID="{CDE7DA49-FBA3-4508-AD79-B83F6EAF86B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C364BBE1-2096-4381-9A2C-18BA17253823}" type="pres">
      <dgm:prSet presAssocID="{CDE7DA49-FBA3-4508-AD79-B83F6EAF86B0}" presName="spaceRect" presStyleCnt="0"/>
      <dgm:spPr/>
    </dgm:pt>
    <dgm:pt modelId="{5BCBDC5D-4EF6-48B2-902B-B1B310C4BD14}" type="pres">
      <dgm:prSet presAssocID="{CDE7DA49-FBA3-4508-AD79-B83F6EAF86B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6573C02-6E72-4A3E-83A2-B13AA0C9FFE4}" srcId="{95B2092D-FC34-4628-86C5-2C92CF8A6EF6}" destId="{CDE7DA49-FBA3-4508-AD79-B83F6EAF86B0}" srcOrd="2" destOrd="0" parTransId="{DBB09660-D803-46D7-AD42-BEBF53B6D40C}" sibTransId="{C3EFCC81-B541-4F4C-98D3-959372659807}"/>
    <dgm:cxn modelId="{A6142B08-DFC8-4837-B080-CE82274D33B3}" srcId="{95B2092D-FC34-4628-86C5-2C92CF8A6EF6}" destId="{2D42E7A7-2EC5-4082-B1CC-9D461B6EE516}" srcOrd="0" destOrd="0" parTransId="{45E4BCAB-6F8B-4C5C-BF8B-07E756A79E4C}" sibTransId="{30322FCB-459E-4A02-B92F-6F2CEBBDDBB1}"/>
    <dgm:cxn modelId="{31AB3E73-131A-4121-B047-01D736DC7692}" type="presOf" srcId="{402C7ECD-C592-4185-9462-0DE188F4180C}" destId="{739F4299-C595-489A-9231-3311F4A38CB6}" srcOrd="0" destOrd="0" presId="urn:microsoft.com/office/officeart/2018/5/layout/IconCircleLabelList"/>
    <dgm:cxn modelId="{5094C895-C0A4-4246-8541-1F7359BDA656}" type="presOf" srcId="{CDE7DA49-FBA3-4508-AD79-B83F6EAF86B0}" destId="{5BCBDC5D-4EF6-48B2-902B-B1B310C4BD14}" srcOrd="0" destOrd="0" presId="urn:microsoft.com/office/officeart/2018/5/layout/IconCircleLabelList"/>
    <dgm:cxn modelId="{34A7E0A7-03CE-4A50-AB27-066425D3F4B1}" type="presOf" srcId="{2D42E7A7-2EC5-4082-B1CC-9D461B6EE516}" destId="{94C4D46F-42B5-4431-840E-E50E4C868019}" srcOrd="0" destOrd="0" presId="urn:microsoft.com/office/officeart/2018/5/layout/IconCircleLabelList"/>
    <dgm:cxn modelId="{779552F4-8AC3-46F1-9DAF-DFFCBBA85D92}" type="presOf" srcId="{95B2092D-FC34-4628-86C5-2C92CF8A6EF6}" destId="{6F6227FA-C41D-48DA-97C6-313D650EF78E}" srcOrd="0" destOrd="0" presId="urn:microsoft.com/office/officeart/2018/5/layout/IconCircleLabelList"/>
    <dgm:cxn modelId="{183606FF-1B16-4645-A0CC-8505744CC905}" srcId="{95B2092D-FC34-4628-86C5-2C92CF8A6EF6}" destId="{402C7ECD-C592-4185-9462-0DE188F4180C}" srcOrd="1" destOrd="0" parTransId="{7EB96188-D916-413E-9149-CFA41BCE7214}" sibTransId="{AB07E324-7A07-433E-AD7E-F21999371426}"/>
    <dgm:cxn modelId="{974F73CD-0D24-43AC-9A9F-D423A101A3B9}" type="presParOf" srcId="{6F6227FA-C41D-48DA-97C6-313D650EF78E}" destId="{9EE9F0D5-4A0D-4879-BE68-1872703059A2}" srcOrd="0" destOrd="0" presId="urn:microsoft.com/office/officeart/2018/5/layout/IconCircleLabelList"/>
    <dgm:cxn modelId="{DC867ECD-ED8A-4B95-B40B-900E7C682B94}" type="presParOf" srcId="{9EE9F0D5-4A0D-4879-BE68-1872703059A2}" destId="{930AC42F-86A6-4FA2-8EC3-8CDE76C0A767}" srcOrd="0" destOrd="0" presId="urn:microsoft.com/office/officeart/2018/5/layout/IconCircleLabelList"/>
    <dgm:cxn modelId="{C1BB4EA9-8F3E-49D1-8EF5-FCD335A1D7E3}" type="presParOf" srcId="{9EE9F0D5-4A0D-4879-BE68-1872703059A2}" destId="{7B64CD9D-A0B8-4B40-A127-5E0A6FA0CCE4}" srcOrd="1" destOrd="0" presId="urn:microsoft.com/office/officeart/2018/5/layout/IconCircleLabelList"/>
    <dgm:cxn modelId="{35F959CE-162E-4693-99A0-C3379B696E68}" type="presParOf" srcId="{9EE9F0D5-4A0D-4879-BE68-1872703059A2}" destId="{744BD660-F27C-4BE3-960E-CC9C80126726}" srcOrd="2" destOrd="0" presId="urn:microsoft.com/office/officeart/2018/5/layout/IconCircleLabelList"/>
    <dgm:cxn modelId="{CB82C2A8-6D76-45EE-BCCD-12E85BD04961}" type="presParOf" srcId="{9EE9F0D5-4A0D-4879-BE68-1872703059A2}" destId="{94C4D46F-42B5-4431-840E-E50E4C868019}" srcOrd="3" destOrd="0" presId="urn:microsoft.com/office/officeart/2018/5/layout/IconCircleLabelList"/>
    <dgm:cxn modelId="{836E385F-E70F-4E7F-A713-B89533346C01}" type="presParOf" srcId="{6F6227FA-C41D-48DA-97C6-313D650EF78E}" destId="{B90C2492-D8EC-49EA-B532-9395C85F2A37}" srcOrd="1" destOrd="0" presId="urn:microsoft.com/office/officeart/2018/5/layout/IconCircleLabelList"/>
    <dgm:cxn modelId="{82EBD215-5C9F-429F-8FFD-A50594CCBEF3}" type="presParOf" srcId="{6F6227FA-C41D-48DA-97C6-313D650EF78E}" destId="{8B4C345E-C357-41EB-868F-50869CA109C2}" srcOrd="2" destOrd="0" presId="urn:microsoft.com/office/officeart/2018/5/layout/IconCircleLabelList"/>
    <dgm:cxn modelId="{38F16C3D-074C-4279-AC5C-BB283A9D3838}" type="presParOf" srcId="{8B4C345E-C357-41EB-868F-50869CA109C2}" destId="{FF4D4812-A97F-47D4-948D-F0CFA6ECA1F4}" srcOrd="0" destOrd="0" presId="urn:microsoft.com/office/officeart/2018/5/layout/IconCircleLabelList"/>
    <dgm:cxn modelId="{0BE1B328-1810-4140-91AB-F4D361370E27}" type="presParOf" srcId="{8B4C345E-C357-41EB-868F-50869CA109C2}" destId="{0CE0D7A4-5D58-4446-9A95-8ECC4F933659}" srcOrd="1" destOrd="0" presId="urn:microsoft.com/office/officeart/2018/5/layout/IconCircleLabelList"/>
    <dgm:cxn modelId="{BFFF5199-240F-4444-AF16-5F7B3D5035F5}" type="presParOf" srcId="{8B4C345E-C357-41EB-868F-50869CA109C2}" destId="{4328F724-3BC9-490D-A831-2DFB810AEFA9}" srcOrd="2" destOrd="0" presId="urn:microsoft.com/office/officeart/2018/5/layout/IconCircleLabelList"/>
    <dgm:cxn modelId="{28162146-1A41-4522-BD67-5F54CAD195A2}" type="presParOf" srcId="{8B4C345E-C357-41EB-868F-50869CA109C2}" destId="{739F4299-C595-489A-9231-3311F4A38CB6}" srcOrd="3" destOrd="0" presId="urn:microsoft.com/office/officeart/2018/5/layout/IconCircleLabelList"/>
    <dgm:cxn modelId="{5911F914-5B65-4783-9FE2-8C806C62A486}" type="presParOf" srcId="{6F6227FA-C41D-48DA-97C6-313D650EF78E}" destId="{666CCE26-27F7-45BC-8302-22ED3DFECE29}" srcOrd="3" destOrd="0" presId="urn:microsoft.com/office/officeart/2018/5/layout/IconCircleLabelList"/>
    <dgm:cxn modelId="{441C28FA-90E1-423A-A241-AFF268E30D6F}" type="presParOf" srcId="{6F6227FA-C41D-48DA-97C6-313D650EF78E}" destId="{8240D51D-C618-44E4-B7CA-C0823E851644}" srcOrd="4" destOrd="0" presId="urn:microsoft.com/office/officeart/2018/5/layout/IconCircleLabelList"/>
    <dgm:cxn modelId="{B113F734-6744-4AAC-988A-0F648CDF113C}" type="presParOf" srcId="{8240D51D-C618-44E4-B7CA-C0823E851644}" destId="{A067E80A-A427-49A9-97E1-27338A669258}" srcOrd="0" destOrd="0" presId="urn:microsoft.com/office/officeart/2018/5/layout/IconCircleLabelList"/>
    <dgm:cxn modelId="{43A56D37-6E86-4081-8DBE-01F9E378AF1B}" type="presParOf" srcId="{8240D51D-C618-44E4-B7CA-C0823E851644}" destId="{3039EB1A-1900-4371-ADFE-1E5ABE9101F5}" srcOrd="1" destOrd="0" presId="urn:microsoft.com/office/officeart/2018/5/layout/IconCircleLabelList"/>
    <dgm:cxn modelId="{5F586D2F-3330-4565-A172-F61C2BC27B07}" type="presParOf" srcId="{8240D51D-C618-44E4-B7CA-C0823E851644}" destId="{C364BBE1-2096-4381-9A2C-18BA17253823}" srcOrd="2" destOrd="0" presId="urn:microsoft.com/office/officeart/2018/5/layout/IconCircleLabelList"/>
    <dgm:cxn modelId="{5561037E-B441-4923-B5AF-1694BDD9BA18}" type="presParOf" srcId="{8240D51D-C618-44E4-B7CA-C0823E851644}" destId="{5BCBDC5D-4EF6-48B2-902B-B1B310C4BD1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0DA6C6-2127-4F48-8246-AA13C94672F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D12769-C881-4785-98F4-7CEBF89999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Lossless compression reduces file size without losing any data.</a:t>
          </a:r>
        </a:p>
      </dgm:t>
    </dgm:pt>
    <dgm:pt modelId="{52449020-CDFD-4C89-B719-4F8C4A30F899}" type="parTrans" cxnId="{F75E8F73-E88B-4B0F-9E2B-1288B9B774C6}">
      <dgm:prSet/>
      <dgm:spPr/>
      <dgm:t>
        <a:bodyPr/>
        <a:lstStyle/>
        <a:p>
          <a:endParaRPr lang="en-US"/>
        </a:p>
      </dgm:t>
    </dgm:pt>
    <dgm:pt modelId="{D6897485-AEF6-4244-AB20-D69EBC511CA1}" type="sibTrans" cxnId="{F75E8F73-E88B-4B0F-9E2B-1288B9B774C6}">
      <dgm:prSet/>
      <dgm:spPr/>
      <dgm:t>
        <a:bodyPr/>
        <a:lstStyle/>
        <a:p>
          <a:endParaRPr lang="en-US"/>
        </a:p>
      </dgm:t>
    </dgm:pt>
    <dgm:pt modelId="{BD0770F7-362C-44D7-8B94-944AD890D8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original file can be perfectly reconstructed from the compressed file.</a:t>
          </a:r>
        </a:p>
      </dgm:t>
    </dgm:pt>
    <dgm:pt modelId="{F0679195-B597-4383-AFD1-0E41323DAF0D}" type="parTrans" cxnId="{F70C3AA6-7E10-4A26-8C96-CB87B801E6D4}">
      <dgm:prSet/>
      <dgm:spPr/>
      <dgm:t>
        <a:bodyPr/>
        <a:lstStyle/>
        <a:p>
          <a:endParaRPr lang="en-US"/>
        </a:p>
      </dgm:t>
    </dgm:pt>
    <dgm:pt modelId="{BF53EF2A-DE8A-4809-8038-0EDD1F07C624}" type="sibTrans" cxnId="{F70C3AA6-7E10-4A26-8C96-CB87B801E6D4}">
      <dgm:prSet/>
      <dgm:spPr/>
      <dgm:t>
        <a:bodyPr/>
        <a:lstStyle/>
        <a:p>
          <a:endParaRPr lang="en-US"/>
        </a:p>
      </dgm:t>
    </dgm:pt>
    <dgm:pt modelId="{2C0D42B8-6A53-4D96-8258-A0DD5BD340F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Examples: ZIP files, PNG images, FLAC audio.</a:t>
          </a:r>
        </a:p>
      </dgm:t>
    </dgm:pt>
    <dgm:pt modelId="{0DA3B313-BABC-4AA0-B95B-738F6FB39979}" type="parTrans" cxnId="{04334DC0-A147-463D-88AA-DF8B39E34F4F}">
      <dgm:prSet/>
      <dgm:spPr/>
      <dgm:t>
        <a:bodyPr/>
        <a:lstStyle/>
        <a:p>
          <a:endParaRPr lang="en-US"/>
        </a:p>
      </dgm:t>
    </dgm:pt>
    <dgm:pt modelId="{CED83FE0-202B-463F-AC0C-70A98D83BB32}" type="sibTrans" cxnId="{04334DC0-A147-463D-88AA-DF8B39E34F4F}">
      <dgm:prSet/>
      <dgm:spPr/>
      <dgm:t>
        <a:bodyPr/>
        <a:lstStyle/>
        <a:p>
          <a:endParaRPr lang="en-US"/>
        </a:p>
      </dgm:t>
    </dgm:pt>
    <dgm:pt modelId="{B1D08FC6-2B16-408F-99FF-17FBA5B0E78D}" type="pres">
      <dgm:prSet presAssocID="{F30DA6C6-2127-4F48-8246-AA13C94672FB}" presName="root" presStyleCnt="0">
        <dgm:presLayoutVars>
          <dgm:dir/>
          <dgm:resizeHandles val="exact"/>
        </dgm:presLayoutVars>
      </dgm:prSet>
      <dgm:spPr/>
    </dgm:pt>
    <dgm:pt modelId="{9AECAA14-19CD-4BD6-993B-CC3E5E2785F7}" type="pres">
      <dgm:prSet presAssocID="{7FD12769-C881-4785-98F4-7CEBF8999923}" presName="compNode" presStyleCnt="0"/>
      <dgm:spPr/>
    </dgm:pt>
    <dgm:pt modelId="{0450FF94-F02F-426F-B4E8-8704681D30CD}" type="pres">
      <dgm:prSet presAssocID="{7FD12769-C881-4785-98F4-7CEBF8999923}" presName="bgRect" presStyleLbl="bgShp" presStyleIdx="0" presStyleCnt="3"/>
      <dgm:spPr/>
    </dgm:pt>
    <dgm:pt modelId="{E4895B58-2328-4FD0-8A4E-F0B276DE7BAF}" type="pres">
      <dgm:prSet presAssocID="{7FD12769-C881-4785-98F4-7CEBF899992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5F143761-66FB-421F-9BE4-675B46624504}" type="pres">
      <dgm:prSet presAssocID="{7FD12769-C881-4785-98F4-7CEBF8999923}" presName="spaceRect" presStyleCnt="0"/>
      <dgm:spPr/>
    </dgm:pt>
    <dgm:pt modelId="{DB7902D7-0304-4C25-B343-CDAC2865AEA2}" type="pres">
      <dgm:prSet presAssocID="{7FD12769-C881-4785-98F4-7CEBF8999923}" presName="parTx" presStyleLbl="revTx" presStyleIdx="0" presStyleCnt="3">
        <dgm:presLayoutVars>
          <dgm:chMax val="0"/>
          <dgm:chPref val="0"/>
        </dgm:presLayoutVars>
      </dgm:prSet>
      <dgm:spPr/>
    </dgm:pt>
    <dgm:pt modelId="{E7E1B883-F072-4E22-9BF0-3C9A4A22D569}" type="pres">
      <dgm:prSet presAssocID="{D6897485-AEF6-4244-AB20-D69EBC511CA1}" presName="sibTrans" presStyleCnt="0"/>
      <dgm:spPr/>
    </dgm:pt>
    <dgm:pt modelId="{DF79238F-352F-4028-A35E-AFE93EC08730}" type="pres">
      <dgm:prSet presAssocID="{BD0770F7-362C-44D7-8B94-944AD890D80E}" presName="compNode" presStyleCnt="0"/>
      <dgm:spPr/>
    </dgm:pt>
    <dgm:pt modelId="{EBFC9BF1-9272-49B2-936A-255C11ECC4FE}" type="pres">
      <dgm:prSet presAssocID="{BD0770F7-362C-44D7-8B94-944AD890D80E}" presName="bgRect" presStyleLbl="bgShp" presStyleIdx="1" presStyleCnt="3"/>
      <dgm:spPr/>
    </dgm:pt>
    <dgm:pt modelId="{B7AD5F38-EB42-4C19-97DA-B658E7C39378}" type="pres">
      <dgm:prSet presAssocID="{BD0770F7-362C-44D7-8B94-944AD890D80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59BB62D7-E934-4DB9-B441-A80AB6A4B1C7}" type="pres">
      <dgm:prSet presAssocID="{BD0770F7-362C-44D7-8B94-944AD890D80E}" presName="spaceRect" presStyleCnt="0"/>
      <dgm:spPr/>
    </dgm:pt>
    <dgm:pt modelId="{262BF3BC-5102-4B2A-96E5-20FC641A5315}" type="pres">
      <dgm:prSet presAssocID="{BD0770F7-362C-44D7-8B94-944AD890D80E}" presName="parTx" presStyleLbl="revTx" presStyleIdx="1" presStyleCnt="3">
        <dgm:presLayoutVars>
          <dgm:chMax val="0"/>
          <dgm:chPref val="0"/>
        </dgm:presLayoutVars>
      </dgm:prSet>
      <dgm:spPr/>
    </dgm:pt>
    <dgm:pt modelId="{EC801982-8F61-4A0E-8EF6-351676AEA538}" type="pres">
      <dgm:prSet presAssocID="{BF53EF2A-DE8A-4809-8038-0EDD1F07C624}" presName="sibTrans" presStyleCnt="0"/>
      <dgm:spPr/>
    </dgm:pt>
    <dgm:pt modelId="{8733CA4A-0445-4B40-B47B-CB1E00A90A3D}" type="pres">
      <dgm:prSet presAssocID="{2C0D42B8-6A53-4D96-8258-A0DD5BD340F6}" presName="compNode" presStyleCnt="0"/>
      <dgm:spPr/>
    </dgm:pt>
    <dgm:pt modelId="{21AAFE14-2AFC-4B11-A0DF-B54629E956FD}" type="pres">
      <dgm:prSet presAssocID="{2C0D42B8-6A53-4D96-8258-A0DD5BD340F6}" presName="bgRect" presStyleLbl="bgShp" presStyleIdx="2" presStyleCnt="3"/>
      <dgm:spPr/>
    </dgm:pt>
    <dgm:pt modelId="{DDA85CCE-C795-43D2-A035-44856784C682}" type="pres">
      <dgm:prSet presAssocID="{2C0D42B8-6A53-4D96-8258-A0DD5BD340F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C154689D-7955-437F-8A64-B5B979C644E8}" type="pres">
      <dgm:prSet presAssocID="{2C0D42B8-6A53-4D96-8258-A0DD5BD340F6}" presName="spaceRect" presStyleCnt="0"/>
      <dgm:spPr/>
    </dgm:pt>
    <dgm:pt modelId="{FAC59617-CD66-4759-920A-DCFCAF9B7794}" type="pres">
      <dgm:prSet presAssocID="{2C0D42B8-6A53-4D96-8258-A0DD5BD340F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B1D3E1D-7EDD-4B7A-A1A2-9C3ADCA591EB}" type="presOf" srcId="{BD0770F7-362C-44D7-8B94-944AD890D80E}" destId="{262BF3BC-5102-4B2A-96E5-20FC641A5315}" srcOrd="0" destOrd="0" presId="urn:microsoft.com/office/officeart/2018/2/layout/IconVerticalSolidList"/>
    <dgm:cxn modelId="{F75E8F73-E88B-4B0F-9E2B-1288B9B774C6}" srcId="{F30DA6C6-2127-4F48-8246-AA13C94672FB}" destId="{7FD12769-C881-4785-98F4-7CEBF8999923}" srcOrd="0" destOrd="0" parTransId="{52449020-CDFD-4C89-B719-4F8C4A30F899}" sibTransId="{D6897485-AEF6-4244-AB20-D69EBC511CA1}"/>
    <dgm:cxn modelId="{29D4E09D-6C7C-4D98-BFFD-F96059B16DD0}" type="presOf" srcId="{2C0D42B8-6A53-4D96-8258-A0DD5BD340F6}" destId="{FAC59617-CD66-4759-920A-DCFCAF9B7794}" srcOrd="0" destOrd="0" presId="urn:microsoft.com/office/officeart/2018/2/layout/IconVerticalSolidList"/>
    <dgm:cxn modelId="{F70C3AA6-7E10-4A26-8C96-CB87B801E6D4}" srcId="{F30DA6C6-2127-4F48-8246-AA13C94672FB}" destId="{BD0770F7-362C-44D7-8B94-944AD890D80E}" srcOrd="1" destOrd="0" parTransId="{F0679195-B597-4383-AFD1-0E41323DAF0D}" sibTransId="{BF53EF2A-DE8A-4809-8038-0EDD1F07C624}"/>
    <dgm:cxn modelId="{04334DC0-A147-463D-88AA-DF8B39E34F4F}" srcId="{F30DA6C6-2127-4F48-8246-AA13C94672FB}" destId="{2C0D42B8-6A53-4D96-8258-A0DD5BD340F6}" srcOrd="2" destOrd="0" parTransId="{0DA3B313-BABC-4AA0-B95B-738F6FB39979}" sibTransId="{CED83FE0-202B-463F-AC0C-70A98D83BB32}"/>
    <dgm:cxn modelId="{CC37E8D6-1D25-4970-9A9A-5A3842E5DA22}" type="presOf" srcId="{F30DA6C6-2127-4F48-8246-AA13C94672FB}" destId="{B1D08FC6-2B16-408F-99FF-17FBA5B0E78D}" srcOrd="0" destOrd="0" presId="urn:microsoft.com/office/officeart/2018/2/layout/IconVerticalSolidList"/>
    <dgm:cxn modelId="{F9EAEADA-3652-4F1C-9D3A-1432A62B2CC4}" type="presOf" srcId="{7FD12769-C881-4785-98F4-7CEBF8999923}" destId="{DB7902D7-0304-4C25-B343-CDAC2865AEA2}" srcOrd="0" destOrd="0" presId="urn:microsoft.com/office/officeart/2018/2/layout/IconVerticalSolidList"/>
    <dgm:cxn modelId="{3266B98B-6A39-4FEB-8601-5B5412AEFDE9}" type="presParOf" srcId="{B1D08FC6-2B16-408F-99FF-17FBA5B0E78D}" destId="{9AECAA14-19CD-4BD6-993B-CC3E5E2785F7}" srcOrd="0" destOrd="0" presId="urn:microsoft.com/office/officeart/2018/2/layout/IconVerticalSolidList"/>
    <dgm:cxn modelId="{7A5231E3-C5DF-4D1F-A621-B4C0746B4634}" type="presParOf" srcId="{9AECAA14-19CD-4BD6-993B-CC3E5E2785F7}" destId="{0450FF94-F02F-426F-B4E8-8704681D30CD}" srcOrd="0" destOrd="0" presId="urn:microsoft.com/office/officeart/2018/2/layout/IconVerticalSolidList"/>
    <dgm:cxn modelId="{B42B142E-6BF5-4EB1-93E5-E9925BEC8F42}" type="presParOf" srcId="{9AECAA14-19CD-4BD6-993B-CC3E5E2785F7}" destId="{E4895B58-2328-4FD0-8A4E-F0B276DE7BAF}" srcOrd="1" destOrd="0" presId="urn:microsoft.com/office/officeart/2018/2/layout/IconVerticalSolidList"/>
    <dgm:cxn modelId="{703B2235-ACF7-4712-8D3E-F7F5B216B68F}" type="presParOf" srcId="{9AECAA14-19CD-4BD6-993B-CC3E5E2785F7}" destId="{5F143761-66FB-421F-9BE4-675B46624504}" srcOrd="2" destOrd="0" presId="urn:microsoft.com/office/officeart/2018/2/layout/IconVerticalSolidList"/>
    <dgm:cxn modelId="{F6C4573A-A9DF-4A8C-B702-921237B6CA36}" type="presParOf" srcId="{9AECAA14-19CD-4BD6-993B-CC3E5E2785F7}" destId="{DB7902D7-0304-4C25-B343-CDAC2865AEA2}" srcOrd="3" destOrd="0" presId="urn:microsoft.com/office/officeart/2018/2/layout/IconVerticalSolidList"/>
    <dgm:cxn modelId="{32627C61-E381-4E3F-8060-23FE75706EF8}" type="presParOf" srcId="{B1D08FC6-2B16-408F-99FF-17FBA5B0E78D}" destId="{E7E1B883-F072-4E22-9BF0-3C9A4A22D569}" srcOrd="1" destOrd="0" presId="urn:microsoft.com/office/officeart/2018/2/layout/IconVerticalSolidList"/>
    <dgm:cxn modelId="{0E672CE3-4460-4105-89BE-14B68625A3E1}" type="presParOf" srcId="{B1D08FC6-2B16-408F-99FF-17FBA5B0E78D}" destId="{DF79238F-352F-4028-A35E-AFE93EC08730}" srcOrd="2" destOrd="0" presId="urn:microsoft.com/office/officeart/2018/2/layout/IconVerticalSolidList"/>
    <dgm:cxn modelId="{7B318B34-7611-467E-9F19-58A956378A4E}" type="presParOf" srcId="{DF79238F-352F-4028-A35E-AFE93EC08730}" destId="{EBFC9BF1-9272-49B2-936A-255C11ECC4FE}" srcOrd="0" destOrd="0" presId="urn:microsoft.com/office/officeart/2018/2/layout/IconVerticalSolidList"/>
    <dgm:cxn modelId="{5543DC2B-5F90-4613-ADE7-20AEF29E1D29}" type="presParOf" srcId="{DF79238F-352F-4028-A35E-AFE93EC08730}" destId="{B7AD5F38-EB42-4C19-97DA-B658E7C39378}" srcOrd="1" destOrd="0" presId="urn:microsoft.com/office/officeart/2018/2/layout/IconVerticalSolidList"/>
    <dgm:cxn modelId="{4AC235A1-67D0-440F-A961-26C1FD828BCB}" type="presParOf" srcId="{DF79238F-352F-4028-A35E-AFE93EC08730}" destId="{59BB62D7-E934-4DB9-B441-A80AB6A4B1C7}" srcOrd="2" destOrd="0" presId="urn:microsoft.com/office/officeart/2018/2/layout/IconVerticalSolidList"/>
    <dgm:cxn modelId="{8C9608E2-0617-436A-803D-68ADAE2B08C6}" type="presParOf" srcId="{DF79238F-352F-4028-A35E-AFE93EC08730}" destId="{262BF3BC-5102-4B2A-96E5-20FC641A5315}" srcOrd="3" destOrd="0" presId="urn:microsoft.com/office/officeart/2018/2/layout/IconVerticalSolidList"/>
    <dgm:cxn modelId="{67E857EB-45D7-4695-A1CB-20B219206245}" type="presParOf" srcId="{B1D08FC6-2B16-408F-99FF-17FBA5B0E78D}" destId="{EC801982-8F61-4A0E-8EF6-351676AEA538}" srcOrd="3" destOrd="0" presId="urn:microsoft.com/office/officeart/2018/2/layout/IconVerticalSolidList"/>
    <dgm:cxn modelId="{7B46FED2-1C0A-47C1-9F25-AB5CB2538E48}" type="presParOf" srcId="{B1D08FC6-2B16-408F-99FF-17FBA5B0E78D}" destId="{8733CA4A-0445-4B40-B47B-CB1E00A90A3D}" srcOrd="4" destOrd="0" presId="urn:microsoft.com/office/officeart/2018/2/layout/IconVerticalSolidList"/>
    <dgm:cxn modelId="{D620985D-CEA9-4919-B16C-F5C24D2E6184}" type="presParOf" srcId="{8733CA4A-0445-4B40-B47B-CB1E00A90A3D}" destId="{21AAFE14-2AFC-4B11-A0DF-B54629E956FD}" srcOrd="0" destOrd="0" presId="urn:microsoft.com/office/officeart/2018/2/layout/IconVerticalSolidList"/>
    <dgm:cxn modelId="{E29C0626-86B5-45E9-8A36-A1D2C60559CB}" type="presParOf" srcId="{8733CA4A-0445-4B40-B47B-CB1E00A90A3D}" destId="{DDA85CCE-C795-43D2-A035-44856784C682}" srcOrd="1" destOrd="0" presId="urn:microsoft.com/office/officeart/2018/2/layout/IconVerticalSolidList"/>
    <dgm:cxn modelId="{8A6122FF-4CB3-4B56-B2FE-24ADC3CB699D}" type="presParOf" srcId="{8733CA4A-0445-4B40-B47B-CB1E00A90A3D}" destId="{C154689D-7955-437F-8A64-B5B979C644E8}" srcOrd="2" destOrd="0" presId="urn:microsoft.com/office/officeart/2018/2/layout/IconVerticalSolidList"/>
    <dgm:cxn modelId="{261BBEAC-8607-404F-9719-B15DB8ED0B16}" type="presParOf" srcId="{8733CA4A-0445-4B40-B47B-CB1E00A90A3D}" destId="{FAC59617-CD66-4759-920A-DCFCAF9B779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2D5656-1AC7-4FD2-9F06-A90D00E908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267AB3-BA19-40E1-B405-5A7E76B1742C}">
      <dgm:prSet/>
      <dgm:spPr/>
      <dgm:t>
        <a:bodyPr/>
        <a:lstStyle/>
        <a:p>
          <a:r>
            <a:rPr lang="en-US"/>
            <a:t>1. Run-Length Encoding (RLE):</a:t>
          </a:r>
        </a:p>
      </dgm:t>
    </dgm:pt>
    <dgm:pt modelId="{B71A513B-C5AE-44A3-BCEE-54BB44CA6F05}" type="parTrans" cxnId="{454C02A7-832C-4D86-8D07-580D3CE11FA7}">
      <dgm:prSet/>
      <dgm:spPr/>
      <dgm:t>
        <a:bodyPr/>
        <a:lstStyle/>
        <a:p>
          <a:endParaRPr lang="en-US"/>
        </a:p>
      </dgm:t>
    </dgm:pt>
    <dgm:pt modelId="{BF5AC9B0-497C-46C0-A278-E5B09ECD0700}" type="sibTrans" cxnId="{454C02A7-832C-4D86-8D07-580D3CE11FA7}">
      <dgm:prSet/>
      <dgm:spPr/>
      <dgm:t>
        <a:bodyPr/>
        <a:lstStyle/>
        <a:p>
          <a:endParaRPr lang="en-US"/>
        </a:p>
      </dgm:t>
    </dgm:pt>
    <dgm:pt modelId="{32D48C22-54F9-47A8-86FB-E962E61C567C}">
      <dgm:prSet/>
      <dgm:spPr/>
      <dgm:t>
        <a:bodyPr/>
        <a:lstStyle/>
        <a:p>
          <a:r>
            <a:rPr lang="en-US"/>
            <a:t>- Compresses data by reducing repeated characters.</a:t>
          </a:r>
        </a:p>
      </dgm:t>
    </dgm:pt>
    <dgm:pt modelId="{B8964964-AD32-4211-A992-BFAA9FCF8EDD}" type="parTrans" cxnId="{013C5C20-8084-4CED-976B-4138A6A10B94}">
      <dgm:prSet/>
      <dgm:spPr/>
      <dgm:t>
        <a:bodyPr/>
        <a:lstStyle/>
        <a:p>
          <a:endParaRPr lang="en-US"/>
        </a:p>
      </dgm:t>
    </dgm:pt>
    <dgm:pt modelId="{A4662FD8-3DA5-409D-BAF6-23CD12A696F2}" type="sibTrans" cxnId="{013C5C20-8084-4CED-976B-4138A6A10B94}">
      <dgm:prSet/>
      <dgm:spPr/>
      <dgm:t>
        <a:bodyPr/>
        <a:lstStyle/>
        <a:p>
          <a:endParaRPr lang="en-US"/>
        </a:p>
      </dgm:t>
    </dgm:pt>
    <dgm:pt modelId="{9111628A-278F-48F4-8BF2-CD3FF0007987}">
      <dgm:prSet/>
      <dgm:spPr/>
      <dgm:t>
        <a:bodyPr/>
        <a:lstStyle/>
        <a:p>
          <a:r>
            <a:rPr lang="en-US"/>
            <a:t>- Example: AAAABBBCC → 4A3B2C</a:t>
          </a:r>
        </a:p>
      </dgm:t>
    </dgm:pt>
    <dgm:pt modelId="{35357D8D-3520-489F-A58A-B4E086655872}" type="parTrans" cxnId="{8DC786E5-9448-418F-9D5C-8E5FC4100D89}">
      <dgm:prSet/>
      <dgm:spPr/>
      <dgm:t>
        <a:bodyPr/>
        <a:lstStyle/>
        <a:p>
          <a:endParaRPr lang="en-US"/>
        </a:p>
      </dgm:t>
    </dgm:pt>
    <dgm:pt modelId="{3D72A82F-DB44-4873-BAFE-AC147A1AE170}" type="sibTrans" cxnId="{8DC786E5-9448-418F-9D5C-8E5FC4100D89}">
      <dgm:prSet/>
      <dgm:spPr/>
      <dgm:t>
        <a:bodyPr/>
        <a:lstStyle/>
        <a:p>
          <a:endParaRPr lang="en-US"/>
        </a:p>
      </dgm:t>
    </dgm:pt>
    <dgm:pt modelId="{AF57EA83-BAA8-44CE-8021-D27356678CF3}">
      <dgm:prSet/>
      <dgm:spPr/>
      <dgm:t>
        <a:bodyPr/>
        <a:lstStyle/>
        <a:p>
          <a:r>
            <a:rPr lang="en-US"/>
            <a:t>2. Huffman Coding:</a:t>
          </a:r>
        </a:p>
      </dgm:t>
    </dgm:pt>
    <dgm:pt modelId="{E2ABDD27-7C1C-48E2-83FC-3306F0B10135}" type="parTrans" cxnId="{CB9256B2-DDBE-4120-8DEE-23F7F05EBE06}">
      <dgm:prSet/>
      <dgm:spPr/>
      <dgm:t>
        <a:bodyPr/>
        <a:lstStyle/>
        <a:p>
          <a:endParaRPr lang="en-US"/>
        </a:p>
      </dgm:t>
    </dgm:pt>
    <dgm:pt modelId="{9C050659-A230-4306-975E-018B74CF9210}" type="sibTrans" cxnId="{CB9256B2-DDBE-4120-8DEE-23F7F05EBE06}">
      <dgm:prSet/>
      <dgm:spPr/>
      <dgm:t>
        <a:bodyPr/>
        <a:lstStyle/>
        <a:p>
          <a:endParaRPr lang="en-US"/>
        </a:p>
      </dgm:t>
    </dgm:pt>
    <dgm:pt modelId="{6E75FBF8-7EB7-4B56-9D22-2EE4A1C3BDD6}">
      <dgm:prSet/>
      <dgm:spPr/>
      <dgm:t>
        <a:bodyPr/>
        <a:lstStyle/>
        <a:p>
          <a:r>
            <a:rPr lang="en-US" dirty="0"/>
            <a:t>- Uses frequency of characters to build a binary tree.</a:t>
          </a:r>
        </a:p>
      </dgm:t>
    </dgm:pt>
    <dgm:pt modelId="{5FD452AE-60CD-4C7F-923A-5971D5A5D1B6}" type="parTrans" cxnId="{644D59F7-26C1-454B-A579-1F77FB9BDF26}">
      <dgm:prSet/>
      <dgm:spPr/>
      <dgm:t>
        <a:bodyPr/>
        <a:lstStyle/>
        <a:p>
          <a:endParaRPr lang="en-US"/>
        </a:p>
      </dgm:t>
    </dgm:pt>
    <dgm:pt modelId="{A70B933A-3161-4189-A8A6-14335A154908}" type="sibTrans" cxnId="{644D59F7-26C1-454B-A579-1F77FB9BDF26}">
      <dgm:prSet/>
      <dgm:spPr/>
      <dgm:t>
        <a:bodyPr/>
        <a:lstStyle/>
        <a:p>
          <a:endParaRPr lang="en-US"/>
        </a:p>
      </dgm:t>
    </dgm:pt>
    <dgm:pt modelId="{F1D9AA96-9365-44F9-BB2C-F8D0C09EF216}">
      <dgm:prSet/>
      <dgm:spPr/>
      <dgm:t>
        <a:bodyPr/>
        <a:lstStyle/>
        <a:p>
          <a:r>
            <a:rPr lang="en-US" dirty="0"/>
            <a:t>- More frequent characters get shorter codes.</a:t>
          </a:r>
        </a:p>
      </dgm:t>
    </dgm:pt>
    <dgm:pt modelId="{DAB4A1EE-542A-4ECB-AAC1-A6976209B4EF}" type="parTrans" cxnId="{7CDE9EE8-A540-449B-8B16-96A8BD6B7E59}">
      <dgm:prSet/>
      <dgm:spPr/>
      <dgm:t>
        <a:bodyPr/>
        <a:lstStyle/>
        <a:p>
          <a:endParaRPr lang="en-US"/>
        </a:p>
      </dgm:t>
    </dgm:pt>
    <dgm:pt modelId="{978C7257-DCD9-4F04-8F14-30D16A17CFD9}" type="sibTrans" cxnId="{7CDE9EE8-A540-449B-8B16-96A8BD6B7E59}">
      <dgm:prSet/>
      <dgm:spPr/>
      <dgm:t>
        <a:bodyPr/>
        <a:lstStyle/>
        <a:p>
          <a:endParaRPr lang="en-US"/>
        </a:p>
      </dgm:t>
    </dgm:pt>
    <dgm:pt modelId="{40389049-29A2-484B-AC57-10DF6D04443D}">
      <dgm:prSet/>
      <dgm:spPr/>
      <dgm:t>
        <a:bodyPr/>
        <a:lstStyle/>
        <a:p>
          <a:r>
            <a:rPr lang="en-US" dirty="0"/>
            <a:t>- Example: E(15), T(12), A(9) → assign shorter binary codes to E and T.</a:t>
          </a:r>
        </a:p>
      </dgm:t>
    </dgm:pt>
    <dgm:pt modelId="{B6FBF2AA-DEF3-4389-BD71-EB0DD2CE0438}" type="parTrans" cxnId="{C0B5A30C-B5B6-408F-932E-2A933D51F294}">
      <dgm:prSet/>
      <dgm:spPr/>
      <dgm:t>
        <a:bodyPr/>
        <a:lstStyle/>
        <a:p>
          <a:endParaRPr lang="en-US"/>
        </a:p>
      </dgm:t>
    </dgm:pt>
    <dgm:pt modelId="{A9844769-5246-4E28-B981-6D18C066B206}" type="sibTrans" cxnId="{C0B5A30C-B5B6-408F-932E-2A933D51F294}">
      <dgm:prSet/>
      <dgm:spPr/>
      <dgm:t>
        <a:bodyPr/>
        <a:lstStyle/>
        <a:p>
          <a:endParaRPr lang="en-US"/>
        </a:p>
      </dgm:t>
    </dgm:pt>
    <dgm:pt modelId="{2CE6B4B7-D068-41AE-AE83-8AF9E66D7DC6}" type="pres">
      <dgm:prSet presAssocID="{B22D5656-1AC7-4FD2-9F06-A90D00E9089B}" presName="linear" presStyleCnt="0">
        <dgm:presLayoutVars>
          <dgm:animLvl val="lvl"/>
          <dgm:resizeHandles val="exact"/>
        </dgm:presLayoutVars>
      </dgm:prSet>
      <dgm:spPr/>
    </dgm:pt>
    <dgm:pt modelId="{46A6C6C2-6CEE-4898-951E-5E2DC8AF1B8C}" type="pres">
      <dgm:prSet presAssocID="{9B267AB3-BA19-40E1-B405-5A7E76B1742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BD611E3-937C-44FC-B719-9D45FB55B2EE}" type="pres">
      <dgm:prSet presAssocID="{BF5AC9B0-497C-46C0-A278-E5B09ECD0700}" presName="spacer" presStyleCnt="0"/>
      <dgm:spPr/>
    </dgm:pt>
    <dgm:pt modelId="{637AA4E0-44C6-4387-95EE-33780100FE37}" type="pres">
      <dgm:prSet presAssocID="{32D48C22-54F9-47A8-86FB-E962E61C567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851D5CC-2FC7-4A0D-B1BB-961F4ED730A7}" type="pres">
      <dgm:prSet presAssocID="{A4662FD8-3DA5-409D-BAF6-23CD12A696F2}" presName="spacer" presStyleCnt="0"/>
      <dgm:spPr/>
    </dgm:pt>
    <dgm:pt modelId="{9E5FF45E-0862-44A9-9215-85C442D06594}" type="pres">
      <dgm:prSet presAssocID="{9111628A-278F-48F4-8BF2-CD3FF000798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DF7BED2-297F-419A-936B-866C213B6D14}" type="pres">
      <dgm:prSet presAssocID="{3D72A82F-DB44-4873-BAFE-AC147A1AE170}" presName="spacer" presStyleCnt="0"/>
      <dgm:spPr/>
    </dgm:pt>
    <dgm:pt modelId="{42E5C3A9-140E-4ADA-B518-ACD7D2832869}" type="pres">
      <dgm:prSet presAssocID="{AF57EA83-BAA8-44CE-8021-D27356678CF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73A4815-8A56-474D-B1F1-9A28F07186EF}" type="pres">
      <dgm:prSet presAssocID="{9C050659-A230-4306-975E-018B74CF9210}" presName="spacer" presStyleCnt="0"/>
      <dgm:spPr/>
    </dgm:pt>
    <dgm:pt modelId="{84314211-F249-4FEE-A121-88ED0C12C6AD}" type="pres">
      <dgm:prSet presAssocID="{6E75FBF8-7EB7-4B56-9D22-2EE4A1C3BDD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8917E55-440C-413D-8505-9FBBDFE89F83}" type="pres">
      <dgm:prSet presAssocID="{A70B933A-3161-4189-A8A6-14335A154908}" presName="spacer" presStyleCnt="0"/>
      <dgm:spPr/>
    </dgm:pt>
    <dgm:pt modelId="{1672CEE5-D8D2-4C77-AAD6-9981F515E0E6}" type="pres">
      <dgm:prSet presAssocID="{F1D9AA96-9365-44F9-BB2C-F8D0C09EF21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CDA97FB-B1C9-4B2B-9C84-ADEE1AE11F8E}" type="pres">
      <dgm:prSet presAssocID="{978C7257-DCD9-4F04-8F14-30D16A17CFD9}" presName="spacer" presStyleCnt="0"/>
      <dgm:spPr/>
    </dgm:pt>
    <dgm:pt modelId="{2F09E34D-333F-49CD-9368-A7E3C36EBEF2}" type="pres">
      <dgm:prSet presAssocID="{40389049-29A2-484B-AC57-10DF6D04443D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0B5A30C-B5B6-408F-932E-2A933D51F294}" srcId="{B22D5656-1AC7-4FD2-9F06-A90D00E9089B}" destId="{40389049-29A2-484B-AC57-10DF6D04443D}" srcOrd="6" destOrd="0" parTransId="{B6FBF2AA-DEF3-4389-BD71-EB0DD2CE0438}" sibTransId="{A9844769-5246-4E28-B981-6D18C066B206}"/>
    <dgm:cxn modelId="{8932950D-6A35-4C7D-B118-700C238A5699}" type="presOf" srcId="{40389049-29A2-484B-AC57-10DF6D04443D}" destId="{2F09E34D-333F-49CD-9368-A7E3C36EBEF2}" srcOrd="0" destOrd="0" presId="urn:microsoft.com/office/officeart/2005/8/layout/vList2"/>
    <dgm:cxn modelId="{013C5C20-8084-4CED-976B-4138A6A10B94}" srcId="{B22D5656-1AC7-4FD2-9F06-A90D00E9089B}" destId="{32D48C22-54F9-47A8-86FB-E962E61C567C}" srcOrd="1" destOrd="0" parTransId="{B8964964-AD32-4211-A992-BFAA9FCF8EDD}" sibTransId="{A4662FD8-3DA5-409D-BAF6-23CD12A696F2}"/>
    <dgm:cxn modelId="{D620F921-B3A4-4DC1-85FE-5DCE6C1A2521}" type="presOf" srcId="{6E75FBF8-7EB7-4B56-9D22-2EE4A1C3BDD6}" destId="{84314211-F249-4FEE-A121-88ED0C12C6AD}" srcOrd="0" destOrd="0" presId="urn:microsoft.com/office/officeart/2005/8/layout/vList2"/>
    <dgm:cxn modelId="{71DA1E5E-BBF8-4ABC-A997-12D1D8494115}" type="presOf" srcId="{B22D5656-1AC7-4FD2-9F06-A90D00E9089B}" destId="{2CE6B4B7-D068-41AE-AE83-8AF9E66D7DC6}" srcOrd="0" destOrd="0" presId="urn:microsoft.com/office/officeart/2005/8/layout/vList2"/>
    <dgm:cxn modelId="{686F9D79-E83A-47F8-A34B-70E3130730E1}" type="presOf" srcId="{32D48C22-54F9-47A8-86FB-E962E61C567C}" destId="{637AA4E0-44C6-4387-95EE-33780100FE37}" srcOrd="0" destOrd="0" presId="urn:microsoft.com/office/officeart/2005/8/layout/vList2"/>
    <dgm:cxn modelId="{454C02A7-832C-4D86-8D07-580D3CE11FA7}" srcId="{B22D5656-1AC7-4FD2-9F06-A90D00E9089B}" destId="{9B267AB3-BA19-40E1-B405-5A7E76B1742C}" srcOrd="0" destOrd="0" parTransId="{B71A513B-C5AE-44A3-BCEE-54BB44CA6F05}" sibTransId="{BF5AC9B0-497C-46C0-A278-E5B09ECD0700}"/>
    <dgm:cxn modelId="{CB9256B2-DDBE-4120-8DEE-23F7F05EBE06}" srcId="{B22D5656-1AC7-4FD2-9F06-A90D00E9089B}" destId="{AF57EA83-BAA8-44CE-8021-D27356678CF3}" srcOrd="3" destOrd="0" parTransId="{E2ABDD27-7C1C-48E2-83FC-3306F0B10135}" sibTransId="{9C050659-A230-4306-975E-018B74CF9210}"/>
    <dgm:cxn modelId="{9E6622E1-1057-4E74-A1AE-CF097836F238}" type="presOf" srcId="{AF57EA83-BAA8-44CE-8021-D27356678CF3}" destId="{42E5C3A9-140E-4ADA-B518-ACD7D2832869}" srcOrd="0" destOrd="0" presId="urn:microsoft.com/office/officeart/2005/8/layout/vList2"/>
    <dgm:cxn modelId="{8DC786E5-9448-418F-9D5C-8E5FC4100D89}" srcId="{B22D5656-1AC7-4FD2-9F06-A90D00E9089B}" destId="{9111628A-278F-48F4-8BF2-CD3FF0007987}" srcOrd="2" destOrd="0" parTransId="{35357D8D-3520-489F-A58A-B4E086655872}" sibTransId="{3D72A82F-DB44-4873-BAFE-AC147A1AE170}"/>
    <dgm:cxn modelId="{7CDE9EE8-A540-449B-8B16-96A8BD6B7E59}" srcId="{B22D5656-1AC7-4FD2-9F06-A90D00E9089B}" destId="{F1D9AA96-9365-44F9-BB2C-F8D0C09EF216}" srcOrd="5" destOrd="0" parTransId="{DAB4A1EE-542A-4ECB-AAC1-A6976209B4EF}" sibTransId="{978C7257-DCD9-4F04-8F14-30D16A17CFD9}"/>
    <dgm:cxn modelId="{61B4B8E8-82ED-4F69-8F55-DFA79F3E7BBA}" type="presOf" srcId="{9B267AB3-BA19-40E1-B405-5A7E76B1742C}" destId="{46A6C6C2-6CEE-4898-951E-5E2DC8AF1B8C}" srcOrd="0" destOrd="0" presId="urn:microsoft.com/office/officeart/2005/8/layout/vList2"/>
    <dgm:cxn modelId="{859AEFEB-3A49-4F77-90FE-75E9F945B2D5}" type="presOf" srcId="{9111628A-278F-48F4-8BF2-CD3FF0007987}" destId="{9E5FF45E-0862-44A9-9215-85C442D06594}" srcOrd="0" destOrd="0" presId="urn:microsoft.com/office/officeart/2005/8/layout/vList2"/>
    <dgm:cxn modelId="{5D3B40F5-A4FB-4D67-A476-CD361EDC5693}" type="presOf" srcId="{F1D9AA96-9365-44F9-BB2C-F8D0C09EF216}" destId="{1672CEE5-D8D2-4C77-AAD6-9981F515E0E6}" srcOrd="0" destOrd="0" presId="urn:microsoft.com/office/officeart/2005/8/layout/vList2"/>
    <dgm:cxn modelId="{644D59F7-26C1-454B-A579-1F77FB9BDF26}" srcId="{B22D5656-1AC7-4FD2-9F06-A90D00E9089B}" destId="{6E75FBF8-7EB7-4B56-9D22-2EE4A1C3BDD6}" srcOrd="4" destOrd="0" parTransId="{5FD452AE-60CD-4C7F-923A-5971D5A5D1B6}" sibTransId="{A70B933A-3161-4189-A8A6-14335A154908}"/>
    <dgm:cxn modelId="{293B34BE-2795-44D4-BA50-C73826F02475}" type="presParOf" srcId="{2CE6B4B7-D068-41AE-AE83-8AF9E66D7DC6}" destId="{46A6C6C2-6CEE-4898-951E-5E2DC8AF1B8C}" srcOrd="0" destOrd="0" presId="urn:microsoft.com/office/officeart/2005/8/layout/vList2"/>
    <dgm:cxn modelId="{BE14F8BE-69E1-493F-887C-720150E61B2E}" type="presParOf" srcId="{2CE6B4B7-D068-41AE-AE83-8AF9E66D7DC6}" destId="{5BD611E3-937C-44FC-B719-9D45FB55B2EE}" srcOrd="1" destOrd="0" presId="urn:microsoft.com/office/officeart/2005/8/layout/vList2"/>
    <dgm:cxn modelId="{1A198FC2-B8F7-4EEE-B572-FF8D86012A6E}" type="presParOf" srcId="{2CE6B4B7-D068-41AE-AE83-8AF9E66D7DC6}" destId="{637AA4E0-44C6-4387-95EE-33780100FE37}" srcOrd="2" destOrd="0" presId="urn:microsoft.com/office/officeart/2005/8/layout/vList2"/>
    <dgm:cxn modelId="{35393F93-9E3B-4DF8-B3FA-75F51DA4AE40}" type="presParOf" srcId="{2CE6B4B7-D068-41AE-AE83-8AF9E66D7DC6}" destId="{A851D5CC-2FC7-4A0D-B1BB-961F4ED730A7}" srcOrd="3" destOrd="0" presId="urn:microsoft.com/office/officeart/2005/8/layout/vList2"/>
    <dgm:cxn modelId="{B868E7D4-5863-47B0-8C0D-D782E5CEE546}" type="presParOf" srcId="{2CE6B4B7-D068-41AE-AE83-8AF9E66D7DC6}" destId="{9E5FF45E-0862-44A9-9215-85C442D06594}" srcOrd="4" destOrd="0" presId="urn:microsoft.com/office/officeart/2005/8/layout/vList2"/>
    <dgm:cxn modelId="{7FBE0E3C-FAAB-416D-8153-1E9579BAE673}" type="presParOf" srcId="{2CE6B4B7-D068-41AE-AE83-8AF9E66D7DC6}" destId="{FDF7BED2-297F-419A-936B-866C213B6D14}" srcOrd="5" destOrd="0" presId="urn:microsoft.com/office/officeart/2005/8/layout/vList2"/>
    <dgm:cxn modelId="{5C7FDFCE-791E-4CEE-98A9-2083901488C5}" type="presParOf" srcId="{2CE6B4B7-D068-41AE-AE83-8AF9E66D7DC6}" destId="{42E5C3A9-140E-4ADA-B518-ACD7D2832869}" srcOrd="6" destOrd="0" presId="urn:microsoft.com/office/officeart/2005/8/layout/vList2"/>
    <dgm:cxn modelId="{4210EE7D-AE67-4DDB-80C3-3CCA85EE1039}" type="presParOf" srcId="{2CE6B4B7-D068-41AE-AE83-8AF9E66D7DC6}" destId="{D73A4815-8A56-474D-B1F1-9A28F07186EF}" srcOrd="7" destOrd="0" presId="urn:microsoft.com/office/officeart/2005/8/layout/vList2"/>
    <dgm:cxn modelId="{2EE2CC81-B96F-40B8-A810-CB485CC1044A}" type="presParOf" srcId="{2CE6B4B7-D068-41AE-AE83-8AF9E66D7DC6}" destId="{84314211-F249-4FEE-A121-88ED0C12C6AD}" srcOrd="8" destOrd="0" presId="urn:microsoft.com/office/officeart/2005/8/layout/vList2"/>
    <dgm:cxn modelId="{C8478264-04F8-48E3-9DFA-6F922812506F}" type="presParOf" srcId="{2CE6B4B7-D068-41AE-AE83-8AF9E66D7DC6}" destId="{B8917E55-440C-413D-8505-9FBBDFE89F83}" srcOrd="9" destOrd="0" presId="urn:microsoft.com/office/officeart/2005/8/layout/vList2"/>
    <dgm:cxn modelId="{0506D99F-D0D8-4417-A393-08AF2FA4D016}" type="presParOf" srcId="{2CE6B4B7-D068-41AE-AE83-8AF9E66D7DC6}" destId="{1672CEE5-D8D2-4C77-AAD6-9981F515E0E6}" srcOrd="10" destOrd="0" presId="urn:microsoft.com/office/officeart/2005/8/layout/vList2"/>
    <dgm:cxn modelId="{2D6D4ECE-9162-4816-84FE-7D131DB93BD1}" type="presParOf" srcId="{2CE6B4B7-D068-41AE-AE83-8AF9E66D7DC6}" destId="{2CDA97FB-B1C9-4B2B-9C84-ADEE1AE11F8E}" srcOrd="11" destOrd="0" presId="urn:microsoft.com/office/officeart/2005/8/layout/vList2"/>
    <dgm:cxn modelId="{89F6795B-0731-4946-850F-95D16F291726}" type="presParOf" srcId="{2CE6B4B7-D068-41AE-AE83-8AF9E66D7DC6}" destId="{2F09E34D-333F-49CD-9368-A7E3C36EBEF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17647A-3381-43A0-B786-B5A5F579998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7CB049A-972B-4729-AC68-C5EA2E43AE33}">
      <dgm:prSet/>
      <dgm:spPr/>
      <dgm:t>
        <a:bodyPr/>
        <a:lstStyle/>
        <a:p>
          <a:pPr>
            <a:defRPr cap="all"/>
          </a:pPr>
          <a:r>
            <a:rPr lang="en-US"/>
            <a:t>Lossy compression removes some data to achieve higher compression.</a:t>
          </a:r>
        </a:p>
      </dgm:t>
    </dgm:pt>
    <dgm:pt modelId="{3817E0BA-BBB1-4C08-98A9-B207A66189C9}" type="parTrans" cxnId="{62EF1C7A-99A1-4615-8CEA-D621FAAD7127}">
      <dgm:prSet/>
      <dgm:spPr/>
      <dgm:t>
        <a:bodyPr/>
        <a:lstStyle/>
        <a:p>
          <a:endParaRPr lang="en-US"/>
        </a:p>
      </dgm:t>
    </dgm:pt>
    <dgm:pt modelId="{F61B5039-9EE7-495A-9925-BE072EBAF293}" type="sibTrans" cxnId="{62EF1C7A-99A1-4615-8CEA-D621FAAD7127}">
      <dgm:prSet/>
      <dgm:spPr/>
      <dgm:t>
        <a:bodyPr/>
        <a:lstStyle/>
        <a:p>
          <a:endParaRPr lang="en-US"/>
        </a:p>
      </dgm:t>
    </dgm:pt>
    <dgm:pt modelId="{7FDC7ACA-23D4-4083-A553-05C33BA1DF0D}">
      <dgm:prSet/>
      <dgm:spPr/>
      <dgm:t>
        <a:bodyPr/>
        <a:lstStyle/>
        <a:p>
          <a:pPr>
            <a:defRPr cap="all"/>
          </a:pPr>
          <a:r>
            <a:rPr lang="en-US"/>
            <a:t>The original file cannot be perfectly reconstructed.</a:t>
          </a:r>
        </a:p>
      </dgm:t>
    </dgm:pt>
    <dgm:pt modelId="{E943DFA7-600E-4574-B679-A0A515A0A0FD}" type="parTrans" cxnId="{3653E0EC-63A2-4C53-B9EE-D50A7B41484D}">
      <dgm:prSet/>
      <dgm:spPr/>
      <dgm:t>
        <a:bodyPr/>
        <a:lstStyle/>
        <a:p>
          <a:endParaRPr lang="en-US"/>
        </a:p>
      </dgm:t>
    </dgm:pt>
    <dgm:pt modelId="{0F8B284B-9D6C-493C-AEC9-35BE561A5725}" type="sibTrans" cxnId="{3653E0EC-63A2-4C53-B9EE-D50A7B41484D}">
      <dgm:prSet/>
      <dgm:spPr/>
      <dgm:t>
        <a:bodyPr/>
        <a:lstStyle/>
        <a:p>
          <a:endParaRPr lang="en-US"/>
        </a:p>
      </dgm:t>
    </dgm:pt>
    <dgm:pt modelId="{DA87163D-7ED0-473F-8520-CF3E935FEE0D}">
      <dgm:prSet/>
      <dgm:spPr/>
      <dgm:t>
        <a:bodyPr/>
        <a:lstStyle/>
        <a:p>
          <a:pPr>
            <a:defRPr cap="all"/>
          </a:pPr>
          <a:r>
            <a:rPr lang="en-US"/>
            <a:t>Used for media files where exact reproduction isn’t necessary.</a:t>
          </a:r>
        </a:p>
      </dgm:t>
    </dgm:pt>
    <dgm:pt modelId="{DC87E814-264C-4CB3-8B8D-4A29275A7849}" type="parTrans" cxnId="{A94BFA15-487D-4599-BF5C-BBC0ED335D8F}">
      <dgm:prSet/>
      <dgm:spPr/>
      <dgm:t>
        <a:bodyPr/>
        <a:lstStyle/>
        <a:p>
          <a:endParaRPr lang="en-US"/>
        </a:p>
      </dgm:t>
    </dgm:pt>
    <dgm:pt modelId="{3770EB4B-4182-43E0-A74A-692A952AEFE6}" type="sibTrans" cxnId="{A94BFA15-487D-4599-BF5C-BBC0ED335D8F}">
      <dgm:prSet/>
      <dgm:spPr/>
      <dgm:t>
        <a:bodyPr/>
        <a:lstStyle/>
        <a:p>
          <a:endParaRPr lang="en-US"/>
        </a:p>
      </dgm:t>
    </dgm:pt>
    <dgm:pt modelId="{432BB880-7971-4848-93F2-268D44FDBAAA}">
      <dgm:prSet/>
      <dgm:spPr/>
      <dgm:t>
        <a:bodyPr/>
        <a:lstStyle/>
        <a:p>
          <a:pPr>
            <a:defRPr cap="all"/>
          </a:pPr>
          <a:r>
            <a:rPr lang="en-US"/>
            <a:t>Examples: JPEG images, MP3 audio, MP4 video.</a:t>
          </a:r>
        </a:p>
      </dgm:t>
    </dgm:pt>
    <dgm:pt modelId="{0CCDD7DD-FB1B-4C8B-A367-2F513B0F2CD1}" type="parTrans" cxnId="{AA7307E6-8A70-4EA0-9D4F-8D6B8F1F2651}">
      <dgm:prSet/>
      <dgm:spPr/>
      <dgm:t>
        <a:bodyPr/>
        <a:lstStyle/>
        <a:p>
          <a:endParaRPr lang="en-US"/>
        </a:p>
      </dgm:t>
    </dgm:pt>
    <dgm:pt modelId="{07B6C932-1B4E-484A-B8B5-1D4DDDDA6848}" type="sibTrans" cxnId="{AA7307E6-8A70-4EA0-9D4F-8D6B8F1F2651}">
      <dgm:prSet/>
      <dgm:spPr/>
      <dgm:t>
        <a:bodyPr/>
        <a:lstStyle/>
        <a:p>
          <a:endParaRPr lang="en-US"/>
        </a:p>
      </dgm:t>
    </dgm:pt>
    <dgm:pt modelId="{AAA3FAC5-643B-4E2A-8951-C0EE23690625}" type="pres">
      <dgm:prSet presAssocID="{5517647A-3381-43A0-B786-B5A5F579998A}" presName="root" presStyleCnt="0">
        <dgm:presLayoutVars>
          <dgm:dir/>
          <dgm:resizeHandles val="exact"/>
        </dgm:presLayoutVars>
      </dgm:prSet>
      <dgm:spPr/>
    </dgm:pt>
    <dgm:pt modelId="{EE255302-0BBD-4D4F-AE1F-D6DE5D241305}" type="pres">
      <dgm:prSet presAssocID="{E7CB049A-972B-4729-AC68-C5EA2E43AE33}" presName="compNode" presStyleCnt="0"/>
      <dgm:spPr/>
    </dgm:pt>
    <dgm:pt modelId="{B4EE60F1-BF32-4E4E-B0D6-2C015D1F10CD}" type="pres">
      <dgm:prSet presAssocID="{E7CB049A-972B-4729-AC68-C5EA2E43AE33}" presName="iconBgRect" presStyleLbl="bgShp" presStyleIdx="0" presStyleCnt="4"/>
      <dgm:spPr/>
    </dgm:pt>
    <dgm:pt modelId="{C263B6CC-3E0A-4011-8D4A-A7B2262BD3B4}" type="pres">
      <dgm:prSet presAssocID="{E7CB049A-972B-4729-AC68-C5EA2E43AE3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9378FC83-620E-4163-9366-F05689763071}" type="pres">
      <dgm:prSet presAssocID="{E7CB049A-972B-4729-AC68-C5EA2E43AE33}" presName="spaceRect" presStyleCnt="0"/>
      <dgm:spPr/>
    </dgm:pt>
    <dgm:pt modelId="{1B005B43-8321-43CC-A86C-62EFADB483DD}" type="pres">
      <dgm:prSet presAssocID="{E7CB049A-972B-4729-AC68-C5EA2E43AE33}" presName="textRect" presStyleLbl="revTx" presStyleIdx="0" presStyleCnt="4">
        <dgm:presLayoutVars>
          <dgm:chMax val="1"/>
          <dgm:chPref val="1"/>
        </dgm:presLayoutVars>
      </dgm:prSet>
      <dgm:spPr/>
    </dgm:pt>
    <dgm:pt modelId="{D677B93F-FA3D-43C6-A0F0-CBF13F1798C0}" type="pres">
      <dgm:prSet presAssocID="{F61B5039-9EE7-495A-9925-BE072EBAF293}" presName="sibTrans" presStyleCnt="0"/>
      <dgm:spPr/>
    </dgm:pt>
    <dgm:pt modelId="{0EFCADB4-4450-4CEB-A203-042C55426064}" type="pres">
      <dgm:prSet presAssocID="{7FDC7ACA-23D4-4083-A553-05C33BA1DF0D}" presName="compNode" presStyleCnt="0"/>
      <dgm:spPr/>
    </dgm:pt>
    <dgm:pt modelId="{CAD288F1-90A5-45C4-9B6F-37328B8F023C}" type="pres">
      <dgm:prSet presAssocID="{7FDC7ACA-23D4-4083-A553-05C33BA1DF0D}" presName="iconBgRect" presStyleLbl="bgShp" presStyleIdx="1" presStyleCnt="4"/>
      <dgm:spPr/>
    </dgm:pt>
    <dgm:pt modelId="{E2C5796F-A095-4B4E-B314-4E357ECC2111}" type="pres">
      <dgm:prSet presAssocID="{7FDC7ACA-23D4-4083-A553-05C33BA1DF0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202DFFA-CC6B-40DD-A889-41BAECFB2197}" type="pres">
      <dgm:prSet presAssocID="{7FDC7ACA-23D4-4083-A553-05C33BA1DF0D}" presName="spaceRect" presStyleCnt="0"/>
      <dgm:spPr/>
    </dgm:pt>
    <dgm:pt modelId="{AD8972F0-207C-45DC-B4EA-76CEA11CFD46}" type="pres">
      <dgm:prSet presAssocID="{7FDC7ACA-23D4-4083-A553-05C33BA1DF0D}" presName="textRect" presStyleLbl="revTx" presStyleIdx="1" presStyleCnt="4">
        <dgm:presLayoutVars>
          <dgm:chMax val="1"/>
          <dgm:chPref val="1"/>
        </dgm:presLayoutVars>
      </dgm:prSet>
      <dgm:spPr/>
    </dgm:pt>
    <dgm:pt modelId="{480DB2A1-1C85-4656-893F-3BA42411BD42}" type="pres">
      <dgm:prSet presAssocID="{0F8B284B-9D6C-493C-AEC9-35BE561A5725}" presName="sibTrans" presStyleCnt="0"/>
      <dgm:spPr/>
    </dgm:pt>
    <dgm:pt modelId="{C1C82A8B-7861-49BE-AA55-6FEB4708E48A}" type="pres">
      <dgm:prSet presAssocID="{DA87163D-7ED0-473F-8520-CF3E935FEE0D}" presName="compNode" presStyleCnt="0"/>
      <dgm:spPr/>
    </dgm:pt>
    <dgm:pt modelId="{FDCDF15A-34BB-42E1-97A7-A7EC5F97C782}" type="pres">
      <dgm:prSet presAssocID="{DA87163D-7ED0-473F-8520-CF3E935FEE0D}" presName="iconBgRect" presStyleLbl="bgShp" presStyleIdx="2" presStyleCnt="4"/>
      <dgm:spPr/>
    </dgm:pt>
    <dgm:pt modelId="{2FFB8EE2-86C5-437A-8A8D-72F844D440C6}" type="pres">
      <dgm:prSet presAssocID="{DA87163D-7ED0-473F-8520-CF3E935FEE0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998F9A11-F016-425A-A34F-42B149293027}" type="pres">
      <dgm:prSet presAssocID="{DA87163D-7ED0-473F-8520-CF3E935FEE0D}" presName="spaceRect" presStyleCnt="0"/>
      <dgm:spPr/>
    </dgm:pt>
    <dgm:pt modelId="{8DCD5DF3-5F75-42B4-B028-238C48DF95A4}" type="pres">
      <dgm:prSet presAssocID="{DA87163D-7ED0-473F-8520-CF3E935FEE0D}" presName="textRect" presStyleLbl="revTx" presStyleIdx="2" presStyleCnt="4">
        <dgm:presLayoutVars>
          <dgm:chMax val="1"/>
          <dgm:chPref val="1"/>
        </dgm:presLayoutVars>
      </dgm:prSet>
      <dgm:spPr/>
    </dgm:pt>
    <dgm:pt modelId="{132726A2-F170-4769-B5E4-787E20195B00}" type="pres">
      <dgm:prSet presAssocID="{3770EB4B-4182-43E0-A74A-692A952AEFE6}" presName="sibTrans" presStyleCnt="0"/>
      <dgm:spPr/>
    </dgm:pt>
    <dgm:pt modelId="{25364148-BEC4-4846-A046-C77B7B262813}" type="pres">
      <dgm:prSet presAssocID="{432BB880-7971-4848-93F2-268D44FDBAAA}" presName="compNode" presStyleCnt="0"/>
      <dgm:spPr/>
    </dgm:pt>
    <dgm:pt modelId="{FE965BF5-91E5-4C18-88E1-B0ABE1EBDDC1}" type="pres">
      <dgm:prSet presAssocID="{432BB880-7971-4848-93F2-268D44FDBAAA}" presName="iconBgRect" presStyleLbl="bgShp" presStyleIdx="3" presStyleCnt="4"/>
      <dgm:spPr/>
    </dgm:pt>
    <dgm:pt modelId="{9153C8DB-12E5-4924-B7DD-C8B229EAB40F}" type="pres">
      <dgm:prSet presAssocID="{432BB880-7971-4848-93F2-268D44FDBAA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hotocopier"/>
        </a:ext>
      </dgm:extLst>
    </dgm:pt>
    <dgm:pt modelId="{D526E91F-B6E1-4E04-AFE7-1F9CABB31540}" type="pres">
      <dgm:prSet presAssocID="{432BB880-7971-4848-93F2-268D44FDBAAA}" presName="spaceRect" presStyleCnt="0"/>
      <dgm:spPr/>
    </dgm:pt>
    <dgm:pt modelId="{2C57878E-3D7C-44D6-9B7C-ADC103F1F6B0}" type="pres">
      <dgm:prSet presAssocID="{432BB880-7971-4848-93F2-268D44FDBAA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94BFA15-487D-4599-BF5C-BBC0ED335D8F}" srcId="{5517647A-3381-43A0-B786-B5A5F579998A}" destId="{DA87163D-7ED0-473F-8520-CF3E935FEE0D}" srcOrd="2" destOrd="0" parTransId="{DC87E814-264C-4CB3-8B8D-4A29275A7849}" sibTransId="{3770EB4B-4182-43E0-A74A-692A952AEFE6}"/>
    <dgm:cxn modelId="{D973551F-2439-4857-A4F5-094B7CF6E1AA}" type="presOf" srcId="{432BB880-7971-4848-93F2-268D44FDBAAA}" destId="{2C57878E-3D7C-44D6-9B7C-ADC103F1F6B0}" srcOrd="0" destOrd="0" presId="urn:microsoft.com/office/officeart/2018/5/layout/IconCircleLabelList"/>
    <dgm:cxn modelId="{89079651-671B-4576-9525-ED54DC84F4A8}" type="presOf" srcId="{DA87163D-7ED0-473F-8520-CF3E935FEE0D}" destId="{8DCD5DF3-5F75-42B4-B028-238C48DF95A4}" srcOrd="0" destOrd="0" presId="urn:microsoft.com/office/officeart/2018/5/layout/IconCircleLabelList"/>
    <dgm:cxn modelId="{071B4355-FF1A-4B5A-A4C0-311376585DE8}" type="presOf" srcId="{E7CB049A-972B-4729-AC68-C5EA2E43AE33}" destId="{1B005B43-8321-43CC-A86C-62EFADB483DD}" srcOrd="0" destOrd="0" presId="urn:microsoft.com/office/officeart/2018/5/layout/IconCircleLabelList"/>
    <dgm:cxn modelId="{6D8A4C59-CAE7-419B-8B19-D55C22FB9506}" type="presOf" srcId="{5517647A-3381-43A0-B786-B5A5F579998A}" destId="{AAA3FAC5-643B-4E2A-8951-C0EE23690625}" srcOrd="0" destOrd="0" presId="urn:microsoft.com/office/officeart/2018/5/layout/IconCircleLabelList"/>
    <dgm:cxn modelId="{62EF1C7A-99A1-4615-8CEA-D621FAAD7127}" srcId="{5517647A-3381-43A0-B786-B5A5F579998A}" destId="{E7CB049A-972B-4729-AC68-C5EA2E43AE33}" srcOrd="0" destOrd="0" parTransId="{3817E0BA-BBB1-4C08-98A9-B207A66189C9}" sibTransId="{F61B5039-9EE7-495A-9925-BE072EBAF293}"/>
    <dgm:cxn modelId="{AEE1288B-D9D2-465C-9F53-55EF14A441E4}" type="presOf" srcId="{7FDC7ACA-23D4-4083-A553-05C33BA1DF0D}" destId="{AD8972F0-207C-45DC-B4EA-76CEA11CFD46}" srcOrd="0" destOrd="0" presId="urn:microsoft.com/office/officeart/2018/5/layout/IconCircleLabelList"/>
    <dgm:cxn modelId="{AA7307E6-8A70-4EA0-9D4F-8D6B8F1F2651}" srcId="{5517647A-3381-43A0-B786-B5A5F579998A}" destId="{432BB880-7971-4848-93F2-268D44FDBAAA}" srcOrd="3" destOrd="0" parTransId="{0CCDD7DD-FB1B-4C8B-A367-2F513B0F2CD1}" sibTransId="{07B6C932-1B4E-484A-B8B5-1D4DDDDA6848}"/>
    <dgm:cxn modelId="{3653E0EC-63A2-4C53-B9EE-D50A7B41484D}" srcId="{5517647A-3381-43A0-B786-B5A5F579998A}" destId="{7FDC7ACA-23D4-4083-A553-05C33BA1DF0D}" srcOrd="1" destOrd="0" parTransId="{E943DFA7-600E-4574-B679-A0A515A0A0FD}" sibTransId="{0F8B284B-9D6C-493C-AEC9-35BE561A5725}"/>
    <dgm:cxn modelId="{2F09FA72-813A-4B15-9D94-F953626632CD}" type="presParOf" srcId="{AAA3FAC5-643B-4E2A-8951-C0EE23690625}" destId="{EE255302-0BBD-4D4F-AE1F-D6DE5D241305}" srcOrd="0" destOrd="0" presId="urn:microsoft.com/office/officeart/2018/5/layout/IconCircleLabelList"/>
    <dgm:cxn modelId="{ED529ED4-D1E8-4900-885B-36AA7D26E8DC}" type="presParOf" srcId="{EE255302-0BBD-4D4F-AE1F-D6DE5D241305}" destId="{B4EE60F1-BF32-4E4E-B0D6-2C015D1F10CD}" srcOrd="0" destOrd="0" presId="urn:microsoft.com/office/officeart/2018/5/layout/IconCircleLabelList"/>
    <dgm:cxn modelId="{5415F612-942F-4ADA-B1FD-712AD7B04626}" type="presParOf" srcId="{EE255302-0BBD-4D4F-AE1F-D6DE5D241305}" destId="{C263B6CC-3E0A-4011-8D4A-A7B2262BD3B4}" srcOrd="1" destOrd="0" presId="urn:microsoft.com/office/officeart/2018/5/layout/IconCircleLabelList"/>
    <dgm:cxn modelId="{06CEC13C-03FD-4F21-9A9B-19901896F197}" type="presParOf" srcId="{EE255302-0BBD-4D4F-AE1F-D6DE5D241305}" destId="{9378FC83-620E-4163-9366-F05689763071}" srcOrd="2" destOrd="0" presId="urn:microsoft.com/office/officeart/2018/5/layout/IconCircleLabelList"/>
    <dgm:cxn modelId="{31F38E98-6429-4DFD-AF20-222F04E60F30}" type="presParOf" srcId="{EE255302-0BBD-4D4F-AE1F-D6DE5D241305}" destId="{1B005B43-8321-43CC-A86C-62EFADB483DD}" srcOrd="3" destOrd="0" presId="urn:microsoft.com/office/officeart/2018/5/layout/IconCircleLabelList"/>
    <dgm:cxn modelId="{5FA48536-B829-4EFB-B6F2-B4B7A44C89E5}" type="presParOf" srcId="{AAA3FAC5-643B-4E2A-8951-C0EE23690625}" destId="{D677B93F-FA3D-43C6-A0F0-CBF13F1798C0}" srcOrd="1" destOrd="0" presId="urn:microsoft.com/office/officeart/2018/5/layout/IconCircleLabelList"/>
    <dgm:cxn modelId="{1EE5670D-B034-4D4C-8283-AC5D1027DBDE}" type="presParOf" srcId="{AAA3FAC5-643B-4E2A-8951-C0EE23690625}" destId="{0EFCADB4-4450-4CEB-A203-042C55426064}" srcOrd="2" destOrd="0" presId="urn:microsoft.com/office/officeart/2018/5/layout/IconCircleLabelList"/>
    <dgm:cxn modelId="{F0F6C6AA-E7D8-4A2F-9558-4C314E6E6A0A}" type="presParOf" srcId="{0EFCADB4-4450-4CEB-A203-042C55426064}" destId="{CAD288F1-90A5-45C4-9B6F-37328B8F023C}" srcOrd="0" destOrd="0" presId="urn:microsoft.com/office/officeart/2018/5/layout/IconCircleLabelList"/>
    <dgm:cxn modelId="{AF18E478-5E10-48C0-B601-05843740517B}" type="presParOf" srcId="{0EFCADB4-4450-4CEB-A203-042C55426064}" destId="{E2C5796F-A095-4B4E-B314-4E357ECC2111}" srcOrd="1" destOrd="0" presId="urn:microsoft.com/office/officeart/2018/5/layout/IconCircleLabelList"/>
    <dgm:cxn modelId="{1D06503F-DE79-4C47-965F-3A1456CF78D8}" type="presParOf" srcId="{0EFCADB4-4450-4CEB-A203-042C55426064}" destId="{D202DFFA-CC6B-40DD-A889-41BAECFB2197}" srcOrd="2" destOrd="0" presId="urn:microsoft.com/office/officeart/2018/5/layout/IconCircleLabelList"/>
    <dgm:cxn modelId="{98C4AB4B-7610-463C-973A-10AC5CCE7909}" type="presParOf" srcId="{0EFCADB4-4450-4CEB-A203-042C55426064}" destId="{AD8972F0-207C-45DC-B4EA-76CEA11CFD46}" srcOrd="3" destOrd="0" presId="urn:microsoft.com/office/officeart/2018/5/layout/IconCircleLabelList"/>
    <dgm:cxn modelId="{70256B00-B038-43C6-861E-DD60591C2B16}" type="presParOf" srcId="{AAA3FAC5-643B-4E2A-8951-C0EE23690625}" destId="{480DB2A1-1C85-4656-893F-3BA42411BD42}" srcOrd="3" destOrd="0" presId="urn:microsoft.com/office/officeart/2018/5/layout/IconCircleLabelList"/>
    <dgm:cxn modelId="{4742F618-9A9B-445A-A6E3-9D32EF155E0A}" type="presParOf" srcId="{AAA3FAC5-643B-4E2A-8951-C0EE23690625}" destId="{C1C82A8B-7861-49BE-AA55-6FEB4708E48A}" srcOrd="4" destOrd="0" presId="urn:microsoft.com/office/officeart/2018/5/layout/IconCircleLabelList"/>
    <dgm:cxn modelId="{49A57E5D-837C-43EF-BF8E-C0C4A94D3EC1}" type="presParOf" srcId="{C1C82A8B-7861-49BE-AA55-6FEB4708E48A}" destId="{FDCDF15A-34BB-42E1-97A7-A7EC5F97C782}" srcOrd="0" destOrd="0" presId="urn:microsoft.com/office/officeart/2018/5/layout/IconCircleLabelList"/>
    <dgm:cxn modelId="{FC4726CA-048D-483B-9015-1C90520F073B}" type="presParOf" srcId="{C1C82A8B-7861-49BE-AA55-6FEB4708E48A}" destId="{2FFB8EE2-86C5-437A-8A8D-72F844D440C6}" srcOrd="1" destOrd="0" presId="urn:microsoft.com/office/officeart/2018/5/layout/IconCircleLabelList"/>
    <dgm:cxn modelId="{C7E82A5B-5C57-4506-812C-5317AF382671}" type="presParOf" srcId="{C1C82A8B-7861-49BE-AA55-6FEB4708E48A}" destId="{998F9A11-F016-425A-A34F-42B149293027}" srcOrd="2" destOrd="0" presId="urn:microsoft.com/office/officeart/2018/5/layout/IconCircleLabelList"/>
    <dgm:cxn modelId="{74CA4221-B4FE-40E2-92F5-9184102DD198}" type="presParOf" srcId="{C1C82A8B-7861-49BE-AA55-6FEB4708E48A}" destId="{8DCD5DF3-5F75-42B4-B028-238C48DF95A4}" srcOrd="3" destOrd="0" presId="urn:microsoft.com/office/officeart/2018/5/layout/IconCircleLabelList"/>
    <dgm:cxn modelId="{98BDD8E9-BCF7-468E-854D-381149CB5A9A}" type="presParOf" srcId="{AAA3FAC5-643B-4E2A-8951-C0EE23690625}" destId="{132726A2-F170-4769-B5E4-787E20195B00}" srcOrd="5" destOrd="0" presId="urn:microsoft.com/office/officeart/2018/5/layout/IconCircleLabelList"/>
    <dgm:cxn modelId="{7FF1901E-1A63-499D-BD45-1004AD8F373F}" type="presParOf" srcId="{AAA3FAC5-643B-4E2A-8951-C0EE23690625}" destId="{25364148-BEC4-4846-A046-C77B7B262813}" srcOrd="6" destOrd="0" presId="urn:microsoft.com/office/officeart/2018/5/layout/IconCircleLabelList"/>
    <dgm:cxn modelId="{97B8D2B3-B650-4A90-B962-48A7217181B1}" type="presParOf" srcId="{25364148-BEC4-4846-A046-C77B7B262813}" destId="{FE965BF5-91E5-4C18-88E1-B0ABE1EBDDC1}" srcOrd="0" destOrd="0" presId="urn:microsoft.com/office/officeart/2018/5/layout/IconCircleLabelList"/>
    <dgm:cxn modelId="{3B8CFA1C-9D64-4845-8F99-57D5BC6BA705}" type="presParOf" srcId="{25364148-BEC4-4846-A046-C77B7B262813}" destId="{9153C8DB-12E5-4924-B7DD-C8B229EAB40F}" srcOrd="1" destOrd="0" presId="urn:microsoft.com/office/officeart/2018/5/layout/IconCircleLabelList"/>
    <dgm:cxn modelId="{02889749-F0B5-446B-9C12-480BB4CEC2D2}" type="presParOf" srcId="{25364148-BEC4-4846-A046-C77B7B262813}" destId="{D526E91F-B6E1-4E04-AFE7-1F9CABB31540}" srcOrd="2" destOrd="0" presId="urn:microsoft.com/office/officeart/2018/5/layout/IconCircleLabelList"/>
    <dgm:cxn modelId="{85D8E03E-CA0A-4935-B702-BDD68556BA60}" type="presParOf" srcId="{25364148-BEC4-4846-A046-C77B7B262813}" destId="{2C57878E-3D7C-44D6-9B7C-ADC103F1F6B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891651-BECC-4E92-99BC-C6C2A893E37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A9DFAF-30BF-400D-8229-2AA52E9801E8}">
      <dgm:prSet/>
      <dgm:spPr/>
      <dgm:t>
        <a:bodyPr/>
        <a:lstStyle/>
        <a:p>
          <a:r>
            <a:rPr lang="en-US"/>
            <a:t>1. JPEG (Image):</a:t>
          </a:r>
        </a:p>
      </dgm:t>
    </dgm:pt>
    <dgm:pt modelId="{8EA70704-0B14-4FE3-B38F-3A3564AA4E13}" type="parTrans" cxnId="{E9A1AB43-EEE6-42F8-9BB0-D8D1586A1207}">
      <dgm:prSet/>
      <dgm:spPr/>
      <dgm:t>
        <a:bodyPr/>
        <a:lstStyle/>
        <a:p>
          <a:endParaRPr lang="en-US"/>
        </a:p>
      </dgm:t>
    </dgm:pt>
    <dgm:pt modelId="{BA742D26-BE1D-4339-92D8-0195E1FE196B}" type="sibTrans" cxnId="{E9A1AB43-EEE6-42F8-9BB0-D8D1586A1207}">
      <dgm:prSet/>
      <dgm:spPr/>
      <dgm:t>
        <a:bodyPr/>
        <a:lstStyle/>
        <a:p>
          <a:endParaRPr lang="en-US"/>
        </a:p>
      </dgm:t>
    </dgm:pt>
    <dgm:pt modelId="{31CD6FC6-C91C-4E9B-8935-0633035F43DF}">
      <dgm:prSet/>
      <dgm:spPr/>
      <dgm:t>
        <a:bodyPr/>
        <a:lstStyle/>
        <a:p>
          <a:r>
            <a:rPr lang="en-US"/>
            <a:t>- Removes details the human eye won’t notice.</a:t>
          </a:r>
        </a:p>
      </dgm:t>
    </dgm:pt>
    <dgm:pt modelId="{775163B9-954B-4EF5-8431-00E66E007482}" type="parTrans" cxnId="{A01C7D04-EC38-41CB-837B-1F662AA4F973}">
      <dgm:prSet/>
      <dgm:spPr/>
      <dgm:t>
        <a:bodyPr/>
        <a:lstStyle/>
        <a:p>
          <a:endParaRPr lang="en-US"/>
        </a:p>
      </dgm:t>
    </dgm:pt>
    <dgm:pt modelId="{A4DF7455-A114-477B-9C22-71DD952853DE}" type="sibTrans" cxnId="{A01C7D04-EC38-41CB-837B-1F662AA4F973}">
      <dgm:prSet/>
      <dgm:spPr/>
      <dgm:t>
        <a:bodyPr/>
        <a:lstStyle/>
        <a:p>
          <a:endParaRPr lang="en-US"/>
        </a:p>
      </dgm:t>
    </dgm:pt>
    <dgm:pt modelId="{C4772CCC-2271-4292-9466-C12F4504DCFA}">
      <dgm:prSet/>
      <dgm:spPr/>
      <dgm:t>
        <a:bodyPr/>
        <a:lstStyle/>
        <a:p>
          <a:r>
            <a:rPr lang="en-US"/>
            <a:t>- Reduces color precision and detail in complex areas.</a:t>
          </a:r>
        </a:p>
      </dgm:t>
    </dgm:pt>
    <dgm:pt modelId="{61D025C8-7457-4BA8-B9C2-0384E070A282}" type="parTrans" cxnId="{4442D038-DD10-4727-9703-1CA87CB2F082}">
      <dgm:prSet/>
      <dgm:spPr/>
      <dgm:t>
        <a:bodyPr/>
        <a:lstStyle/>
        <a:p>
          <a:endParaRPr lang="en-US"/>
        </a:p>
      </dgm:t>
    </dgm:pt>
    <dgm:pt modelId="{E5EBCFDE-4A7A-4D21-BDC7-F0E32EAF05B8}" type="sibTrans" cxnId="{4442D038-DD10-4727-9703-1CA87CB2F082}">
      <dgm:prSet/>
      <dgm:spPr/>
      <dgm:t>
        <a:bodyPr/>
        <a:lstStyle/>
        <a:p>
          <a:endParaRPr lang="en-US"/>
        </a:p>
      </dgm:t>
    </dgm:pt>
    <dgm:pt modelId="{CB1EE86C-E764-466B-900D-EE112018BA85}">
      <dgm:prSet/>
      <dgm:spPr/>
      <dgm:t>
        <a:bodyPr/>
        <a:lstStyle/>
        <a:p>
          <a:r>
            <a:rPr lang="en-US"/>
            <a:t>2. MP3 (Audio):</a:t>
          </a:r>
        </a:p>
      </dgm:t>
    </dgm:pt>
    <dgm:pt modelId="{9AC5D010-869D-40BF-AE1F-83470B62C3E4}" type="parTrans" cxnId="{F7636BE8-479D-40F2-8CC4-70DC0C514979}">
      <dgm:prSet/>
      <dgm:spPr/>
      <dgm:t>
        <a:bodyPr/>
        <a:lstStyle/>
        <a:p>
          <a:endParaRPr lang="en-US"/>
        </a:p>
      </dgm:t>
    </dgm:pt>
    <dgm:pt modelId="{E6C5D6FF-11DD-4AFF-B00B-C7F05A20E9C5}" type="sibTrans" cxnId="{F7636BE8-479D-40F2-8CC4-70DC0C514979}">
      <dgm:prSet/>
      <dgm:spPr/>
      <dgm:t>
        <a:bodyPr/>
        <a:lstStyle/>
        <a:p>
          <a:endParaRPr lang="en-US"/>
        </a:p>
      </dgm:t>
    </dgm:pt>
    <dgm:pt modelId="{3574BACD-D5C0-49B0-90DC-A5DBE81D73C0}">
      <dgm:prSet/>
      <dgm:spPr/>
      <dgm:t>
        <a:bodyPr/>
        <a:lstStyle/>
        <a:p>
          <a:r>
            <a:rPr lang="en-US"/>
            <a:t>- Removes frequencies outside human hearing range.</a:t>
          </a:r>
        </a:p>
      </dgm:t>
    </dgm:pt>
    <dgm:pt modelId="{68F0C415-A18F-49BF-B02B-E91EAF0F64BA}" type="parTrans" cxnId="{35B8E63D-0384-4608-9AE7-9EAC9E487019}">
      <dgm:prSet/>
      <dgm:spPr/>
      <dgm:t>
        <a:bodyPr/>
        <a:lstStyle/>
        <a:p>
          <a:endParaRPr lang="en-US"/>
        </a:p>
      </dgm:t>
    </dgm:pt>
    <dgm:pt modelId="{F054BB1B-2E75-4A10-8F5D-B9E91F28837D}" type="sibTrans" cxnId="{35B8E63D-0384-4608-9AE7-9EAC9E487019}">
      <dgm:prSet/>
      <dgm:spPr/>
      <dgm:t>
        <a:bodyPr/>
        <a:lstStyle/>
        <a:p>
          <a:endParaRPr lang="en-US"/>
        </a:p>
      </dgm:t>
    </dgm:pt>
    <dgm:pt modelId="{67F49A68-5F15-4A40-B4B1-CCEAF6D90FD8}">
      <dgm:prSet/>
      <dgm:spPr/>
      <dgm:t>
        <a:bodyPr/>
        <a:lstStyle/>
        <a:p>
          <a:r>
            <a:rPr lang="en-US"/>
            <a:t>- Reduces precision of sound samples.</a:t>
          </a:r>
        </a:p>
      </dgm:t>
    </dgm:pt>
    <dgm:pt modelId="{9A8F47CF-9C0A-4166-B3B7-AD4E05EF3BB3}" type="parTrans" cxnId="{AF68BEE4-8F49-4998-9182-F815F3723B14}">
      <dgm:prSet/>
      <dgm:spPr/>
      <dgm:t>
        <a:bodyPr/>
        <a:lstStyle/>
        <a:p>
          <a:endParaRPr lang="en-US"/>
        </a:p>
      </dgm:t>
    </dgm:pt>
    <dgm:pt modelId="{E7C72820-17C7-4A3B-9211-F474AE0592F5}" type="sibTrans" cxnId="{AF68BEE4-8F49-4998-9182-F815F3723B14}">
      <dgm:prSet/>
      <dgm:spPr/>
      <dgm:t>
        <a:bodyPr/>
        <a:lstStyle/>
        <a:p>
          <a:endParaRPr lang="en-US"/>
        </a:p>
      </dgm:t>
    </dgm:pt>
    <dgm:pt modelId="{6DA3A0C6-5BDA-4541-B6C4-67B1DCF14BDB}">
      <dgm:prSet/>
      <dgm:spPr/>
      <dgm:t>
        <a:bodyPr/>
        <a:lstStyle/>
        <a:p>
          <a:r>
            <a:rPr lang="en-US"/>
            <a:t>3. MP4 (Video):</a:t>
          </a:r>
        </a:p>
      </dgm:t>
    </dgm:pt>
    <dgm:pt modelId="{FFCE890F-AD7A-46B3-AD62-F4896CCDBEED}" type="parTrans" cxnId="{E1D60514-ACF6-4550-A862-47EEA6BFD7AA}">
      <dgm:prSet/>
      <dgm:spPr/>
      <dgm:t>
        <a:bodyPr/>
        <a:lstStyle/>
        <a:p>
          <a:endParaRPr lang="en-US"/>
        </a:p>
      </dgm:t>
    </dgm:pt>
    <dgm:pt modelId="{5EFE3EB2-3E53-4696-9DB4-49F11D6104F4}" type="sibTrans" cxnId="{E1D60514-ACF6-4550-A862-47EEA6BFD7AA}">
      <dgm:prSet/>
      <dgm:spPr/>
      <dgm:t>
        <a:bodyPr/>
        <a:lstStyle/>
        <a:p>
          <a:endParaRPr lang="en-US"/>
        </a:p>
      </dgm:t>
    </dgm:pt>
    <dgm:pt modelId="{D1270F12-25D9-4A32-B01B-798CBD12C48C}">
      <dgm:prSet/>
      <dgm:spPr/>
      <dgm:t>
        <a:bodyPr/>
        <a:lstStyle/>
        <a:p>
          <a:r>
            <a:rPr lang="en-US"/>
            <a:t>- Combines image and audio compression.</a:t>
          </a:r>
        </a:p>
      </dgm:t>
    </dgm:pt>
    <dgm:pt modelId="{02E9583C-ABFA-4DA8-B402-5A3E405AF58A}" type="parTrans" cxnId="{BB6330F0-2AC3-4DD3-90BB-0D7A0D33497E}">
      <dgm:prSet/>
      <dgm:spPr/>
      <dgm:t>
        <a:bodyPr/>
        <a:lstStyle/>
        <a:p>
          <a:endParaRPr lang="en-US"/>
        </a:p>
      </dgm:t>
    </dgm:pt>
    <dgm:pt modelId="{90F93CF1-81B5-48AC-8A8C-357F3B021E26}" type="sibTrans" cxnId="{BB6330F0-2AC3-4DD3-90BB-0D7A0D33497E}">
      <dgm:prSet/>
      <dgm:spPr/>
      <dgm:t>
        <a:bodyPr/>
        <a:lstStyle/>
        <a:p>
          <a:endParaRPr lang="en-US"/>
        </a:p>
      </dgm:t>
    </dgm:pt>
    <dgm:pt modelId="{EDB52078-80E2-404F-A9F2-DE27C98CFFD7}">
      <dgm:prSet/>
      <dgm:spPr/>
      <dgm:t>
        <a:bodyPr/>
        <a:lstStyle/>
        <a:p>
          <a:r>
            <a:rPr lang="en-US"/>
            <a:t>- Drops similar frames or background details.</a:t>
          </a:r>
        </a:p>
      </dgm:t>
    </dgm:pt>
    <dgm:pt modelId="{F2FB2CA1-21BA-4B21-B86C-AD24E2522B1D}" type="parTrans" cxnId="{22D28B4F-19EB-4A50-8F11-3FA1796A8D77}">
      <dgm:prSet/>
      <dgm:spPr/>
      <dgm:t>
        <a:bodyPr/>
        <a:lstStyle/>
        <a:p>
          <a:endParaRPr lang="en-US"/>
        </a:p>
      </dgm:t>
    </dgm:pt>
    <dgm:pt modelId="{F441F8E4-AA71-487B-94D9-05BE542C41F1}" type="sibTrans" cxnId="{22D28B4F-19EB-4A50-8F11-3FA1796A8D77}">
      <dgm:prSet/>
      <dgm:spPr/>
      <dgm:t>
        <a:bodyPr/>
        <a:lstStyle/>
        <a:p>
          <a:endParaRPr lang="en-US"/>
        </a:p>
      </dgm:t>
    </dgm:pt>
    <dgm:pt modelId="{F316B552-742F-4FD0-9FE6-8EC0F6839D9D}" type="pres">
      <dgm:prSet presAssocID="{CA891651-BECC-4E92-99BC-C6C2A893E372}" presName="diagram" presStyleCnt="0">
        <dgm:presLayoutVars>
          <dgm:dir/>
          <dgm:resizeHandles val="exact"/>
        </dgm:presLayoutVars>
      </dgm:prSet>
      <dgm:spPr/>
    </dgm:pt>
    <dgm:pt modelId="{3E78CB25-0BBA-4876-9126-23D4885A5DFC}" type="pres">
      <dgm:prSet presAssocID="{10A9DFAF-30BF-400D-8229-2AA52E9801E8}" presName="node" presStyleLbl="node1" presStyleIdx="0" presStyleCnt="9">
        <dgm:presLayoutVars>
          <dgm:bulletEnabled val="1"/>
        </dgm:presLayoutVars>
      </dgm:prSet>
      <dgm:spPr/>
    </dgm:pt>
    <dgm:pt modelId="{036FA6D5-10A1-431E-AC07-B9E98981872F}" type="pres">
      <dgm:prSet presAssocID="{BA742D26-BE1D-4339-92D8-0195E1FE196B}" presName="sibTrans" presStyleCnt="0"/>
      <dgm:spPr/>
    </dgm:pt>
    <dgm:pt modelId="{5A66AB26-0E30-4A01-9FA8-FCB10A143B3C}" type="pres">
      <dgm:prSet presAssocID="{31CD6FC6-C91C-4E9B-8935-0633035F43DF}" presName="node" presStyleLbl="node1" presStyleIdx="1" presStyleCnt="9">
        <dgm:presLayoutVars>
          <dgm:bulletEnabled val="1"/>
        </dgm:presLayoutVars>
      </dgm:prSet>
      <dgm:spPr/>
    </dgm:pt>
    <dgm:pt modelId="{CD5664FF-F559-4671-9718-D3694CE8277F}" type="pres">
      <dgm:prSet presAssocID="{A4DF7455-A114-477B-9C22-71DD952853DE}" presName="sibTrans" presStyleCnt="0"/>
      <dgm:spPr/>
    </dgm:pt>
    <dgm:pt modelId="{BA8DC6B8-2241-4CE1-A9AE-258D334904AC}" type="pres">
      <dgm:prSet presAssocID="{C4772CCC-2271-4292-9466-C12F4504DCFA}" presName="node" presStyleLbl="node1" presStyleIdx="2" presStyleCnt="9">
        <dgm:presLayoutVars>
          <dgm:bulletEnabled val="1"/>
        </dgm:presLayoutVars>
      </dgm:prSet>
      <dgm:spPr/>
    </dgm:pt>
    <dgm:pt modelId="{800C3316-1050-4084-9401-81AE290E1D88}" type="pres">
      <dgm:prSet presAssocID="{E5EBCFDE-4A7A-4D21-BDC7-F0E32EAF05B8}" presName="sibTrans" presStyleCnt="0"/>
      <dgm:spPr/>
    </dgm:pt>
    <dgm:pt modelId="{D52B94AB-CD61-4C8E-B08E-BCD3BBF0B96A}" type="pres">
      <dgm:prSet presAssocID="{CB1EE86C-E764-466B-900D-EE112018BA85}" presName="node" presStyleLbl="node1" presStyleIdx="3" presStyleCnt="9">
        <dgm:presLayoutVars>
          <dgm:bulletEnabled val="1"/>
        </dgm:presLayoutVars>
      </dgm:prSet>
      <dgm:spPr/>
    </dgm:pt>
    <dgm:pt modelId="{4E074B0C-41CE-4EA3-8678-EB99DFF00CAE}" type="pres">
      <dgm:prSet presAssocID="{E6C5D6FF-11DD-4AFF-B00B-C7F05A20E9C5}" presName="sibTrans" presStyleCnt="0"/>
      <dgm:spPr/>
    </dgm:pt>
    <dgm:pt modelId="{EBF120FB-40A6-4173-8501-51EE5FA29427}" type="pres">
      <dgm:prSet presAssocID="{3574BACD-D5C0-49B0-90DC-A5DBE81D73C0}" presName="node" presStyleLbl="node1" presStyleIdx="4" presStyleCnt="9">
        <dgm:presLayoutVars>
          <dgm:bulletEnabled val="1"/>
        </dgm:presLayoutVars>
      </dgm:prSet>
      <dgm:spPr/>
    </dgm:pt>
    <dgm:pt modelId="{9B30A067-D3D2-4C99-96BF-8D815196B73A}" type="pres">
      <dgm:prSet presAssocID="{F054BB1B-2E75-4A10-8F5D-B9E91F28837D}" presName="sibTrans" presStyleCnt="0"/>
      <dgm:spPr/>
    </dgm:pt>
    <dgm:pt modelId="{C5E0CAD8-A8E7-4C0C-9F2D-FA9B140E3861}" type="pres">
      <dgm:prSet presAssocID="{67F49A68-5F15-4A40-B4B1-CCEAF6D90FD8}" presName="node" presStyleLbl="node1" presStyleIdx="5" presStyleCnt="9">
        <dgm:presLayoutVars>
          <dgm:bulletEnabled val="1"/>
        </dgm:presLayoutVars>
      </dgm:prSet>
      <dgm:spPr/>
    </dgm:pt>
    <dgm:pt modelId="{8A1F659C-59B6-4592-A229-89BB86DCDB46}" type="pres">
      <dgm:prSet presAssocID="{E7C72820-17C7-4A3B-9211-F474AE0592F5}" presName="sibTrans" presStyleCnt="0"/>
      <dgm:spPr/>
    </dgm:pt>
    <dgm:pt modelId="{80102668-6D44-47F2-8494-3D54FAFFAC4A}" type="pres">
      <dgm:prSet presAssocID="{6DA3A0C6-5BDA-4541-B6C4-67B1DCF14BDB}" presName="node" presStyleLbl="node1" presStyleIdx="6" presStyleCnt="9">
        <dgm:presLayoutVars>
          <dgm:bulletEnabled val="1"/>
        </dgm:presLayoutVars>
      </dgm:prSet>
      <dgm:spPr/>
    </dgm:pt>
    <dgm:pt modelId="{D4406039-6A94-4DA8-8023-6CECC35458B8}" type="pres">
      <dgm:prSet presAssocID="{5EFE3EB2-3E53-4696-9DB4-49F11D6104F4}" presName="sibTrans" presStyleCnt="0"/>
      <dgm:spPr/>
    </dgm:pt>
    <dgm:pt modelId="{5BC31B9A-61DE-4749-AA8B-63AB2726DBD0}" type="pres">
      <dgm:prSet presAssocID="{D1270F12-25D9-4A32-B01B-798CBD12C48C}" presName="node" presStyleLbl="node1" presStyleIdx="7" presStyleCnt="9">
        <dgm:presLayoutVars>
          <dgm:bulletEnabled val="1"/>
        </dgm:presLayoutVars>
      </dgm:prSet>
      <dgm:spPr/>
    </dgm:pt>
    <dgm:pt modelId="{3A3C4B5C-FDBF-4731-8592-8568CC5D4E39}" type="pres">
      <dgm:prSet presAssocID="{90F93CF1-81B5-48AC-8A8C-357F3B021E26}" presName="sibTrans" presStyleCnt="0"/>
      <dgm:spPr/>
    </dgm:pt>
    <dgm:pt modelId="{EB0CCAD5-1003-4A07-9B9A-D199B90C5924}" type="pres">
      <dgm:prSet presAssocID="{EDB52078-80E2-404F-A9F2-DE27C98CFFD7}" presName="node" presStyleLbl="node1" presStyleIdx="8" presStyleCnt="9">
        <dgm:presLayoutVars>
          <dgm:bulletEnabled val="1"/>
        </dgm:presLayoutVars>
      </dgm:prSet>
      <dgm:spPr/>
    </dgm:pt>
  </dgm:ptLst>
  <dgm:cxnLst>
    <dgm:cxn modelId="{A01C7D04-EC38-41CB-837B-1F662AA4F973}" srcId="{CA891651-BECC-4E92-99BC-C6C2A893E372}" destId="{31CD6FC6-C91C-4E9B-8935-0633035F43DF}" srcOrd="1" destOrd="0" parTransId="{775163B9-954B-4EF5-8431-00E66E007482}" sibTransId="{A4DF7455-A114-477B-9C22-71DD952853DE}"/>
    <dgm:cxn modelId="{E1D60514-ACF6-4550-A862-47EEA6BFD7AA}" srcId="{CA891651-BECC-4E92-99BC-C6C2A893E372}" destId="{6DA3A0C6-5BDA-4541-B6C4-67B1DCF14BDB}" srcOrd="6" destOrd="0" parTransId="{FFCE890F-AD7A-46B3-AD62-F4896CCDBEED}" sibTransId="{5EFE3EB2-3E53-4696-9DB4-49F11D6104F4}"/>
    <dgm:cxn modelId="{76AF9616-0829-421A-9978-1F3BC7490CF3}" type="presOf" srcId="{CA891651-BECC-4E92-99BC-C6C2A893E372}" destId="{F316B552-742F-4FD0-9FE6-8EC0F6839D9D}" srcOrd="0" destOrd="0" presId="urn:microsoft.com/office/officeart/2005/8/layout/default"/>
    <dgm:cxn modelId="{4442D038-DD10-4727-9703-1CA87CB2F082}" srcId="{CA891651-BECC-4E92-99BC-C6C2A893E372}" destId="{C4772CCC-2271-4292-9466-C12F4504DCFA}" srcOrd="2" destOrd="0" parTransId="{61D025C8-7457-4BA8-B9C2-0384E070A282}" sibTransId="{E5EBCFDE-4A7A-4D21-BDC7-F0E32EAF05B8}"/>
    <dgm:cxn modelId="{35B8E63D-0384-4608-9AE7-9EAC9E487019}" srcId="{CA891651-BECC-4E92-99BC-C6C2A893E372}" destId="{3574BACD-D5C0-49B0-90DC-A5DBE81D73C0}" srcOrd="4" destOrd="0" parTransId="{68F0C415-A18F-49BF-B02B-E91EAF0F64BA}" sibTransId="{F054BB1B-2E75-4A10-8F5D-B9E91F28837D}"/>
    <dgm:cxn modelId="{BE74085B-350A-44BF-8682-B71594EE57B2}" type="presOf" srcId="{3574BACD-D5C0-49B0-90DC-A5DBE81D73C0}" destId="{EBF120FB-40A6-4173-8501-51EE5FA29427}" srcOrd="0" destOrd="0" presId="urn:microsoft.com/office/officeart/2005/8/layout/default"/>
    <dgm:cxn modelId="{E5E4995F-1233-4FF7-9F03-80E08E318866}" type="presOf" srcId="{31CD6FC6-C91C-4E9B-8935-0633035F43DF}" destId="{5A66AB26-0E30-4A01-9FA8-FCB10A143B3C}" srcOrd="0" destOrd="0" presId="urn:microsoft.com/office/officeart/2005/8/layout/default"/>
    <dgm:cxn modelId="{E9A1AB43-EEE6-42F8-9BB0-D8D1586A1207}" srcId="{CA891651-BECC-4E92-99BC-C6C2A893E372}" destId="{10A9DFAF-30BF-400D-8229-2AA52E9801E8}" srcOrd="0" destOrd="0" parTransId="{8EA70704-0B14-4FE3-B38F-3A3564AA4E13}" sibTransId="{BA742D26-BE1D-4339-92D8-0195E1FE196B}"/>
    <dgm:cxn modelId="{22D28B4F-19EB-4A50-8F11-3FA1796A8D77}" srcId="{CA891651-BECC-4E92-99BC-C6C2A893E372}" destId="{EDB52078-80E2-404F-A9F2-DE27C98CFFD7}" srcOrd="8" destOrd="0" parTransId="{F2FB2CA1-21BA-4B21-B86C-AD24E2522B1D}" sibTransId="{F441F8E4-AA71-487B-94D9-05BE542C41F1}"/>
    <dgm:cxn modelId="{CE29D955-169D-4D6F-830B-C13A18F46DC0}" type="presOf" srcId="{D1270F12-25D9-4A32-B01B-798CBD12C48C}" destId="{5BC31B9A-61DE-4749-AA8B-63AB2726DBD0}" srcOrd="0" destOrd="0" presId="urn:microsoft.com/office/officeart/2005/8/layout/default"/>
    <dgm:cxn modelId="{F3966F90-F7DB-4FFB-89D3-43E48502F061}" type="presOf" srcId="{EDB52078-80E2-404F-A9F2-DE27C98CFFD7}" destId="{EB0CCAD5-1003-4A07-9B9A-D199B90C5924}" srcOrd="0" destOrd="0" presId="urn:microsoft.com/office/officeart/2005/8/layout/default"/>
    <dgm:cxn modelId="{7D098ECD-85D0-47D6-8B37-26D900291910}" type="presOf" srcId="{67F49A68-5F15-4A40-B4B1-CCEAF6D90FD8}" destId="{C5E0CAD8-A8E7-4C0C-9F2D-FA9B140E3861}" srcOrd="0" destOrd="0" presId="urn:microsoft.com/office/officeart/2005/8/layout/default"/>
    <dgm:cxn modelId="{AF68BEE4-8F49-4998-9182-F815F3723B14}" srcId="{CA891651-BECC-4E92-99BC-C6C2A893E372}" destId="{67F49A68-5F15-4A40-B4B1-CCEAF6D90FD8}" srcOrd="5" destOrd="0" parTransId="{9A8F47CF-9C0A-4166-B3B7-AD4E05EF3BB3}" sibTransId="{E7C72820-17C7-4A3B-9211-F474AE0592F5}"/>
    <dgm:cxn modelId="{F7636BE8-479D-40F2-8CC4-70DC0C514979}" srcId="{CA891651-BECC-4E92-99BC-C6C2A893E372}" destId="{CB1EE86C-E764-466B-900D-EE112018BA85}" srcOrd="3" destOrd="0" parTransId="{9AC5D010-869D-40BF-AE1F-83470B62C3E4}" sibTransId="{E6C5D6FF-11DD-4AFF-B00B-C7F05A20E9C5}"/>
    <dgm:cxn modelId="{F84C53E8-C20E-4DD2-B9F1-94C9CADCF00A}" type="presOf" srcId="{6DA3A0C6-5BDA-4541-B6C4-67B1DCF14BDB}" destId="{80102668-6D44-47F2-8494-3D54FAFFAC4A}" srcOrd="0" destOrd="0" presId="urn:microsoft.com/office/officeart/2005/8/layout/default"/>
    <dgm:cxn modelId="{9C74BEE8-9169-4503-891F-122453C3635F}" type="presOf" srcId="{10A9DFAF-30BF-400D-8229-2AA52E9801E8}" destId="{3E78CB25-0BBA-4876-9126-23D4885A5DFC}" srcOrd="0" destOrd="0" presId="urn:microsoft.com/office/officeart/2005/8/layout/default"/>
    <dgm:cxn modelId="{BB6330F0-2AC3-4DD3-90BB-0D7A0D33497E}" srcId="{CA891651-BECC-4E92-99BC-C6C2A893E372}" destId="{D1270F12-25D9-4A32-B01B-798CBD12C48C}" srcOrd="7" destOrd="0" parTransId="{02E9583C-ABFA-4DA8-B402-5A3E405AF58A}" sibTransId="{90F93CF1-81B5-48AC-8A8C-357F3B021E26}"/>
    <dgm:cxn modelId="{47B3EAF6-203E-44A5-AC51-5ACF37B54BE7}" type="presOf" srcId="{C4772CCC-2271-4292-9466-C12F4504DCFA}" destId="{BA8DC6B8-2241-4CE1-A9AE-258D334904AC}" srcOrd="0" destOrd="0" presId="urn:microsoft.com/office/officeart/2005/8/layout/default"/>
    <dgm:cxn modelId="{023E24FA-6BC3-4F97-AA70-FBAC7E85FE5D}" type="presOf" srcId="{CB1EE86C-E764-466B-900D-EE112018BA85}" destId="{D52B94AB-CD61-4C8E-B08E-BCD3BBF0B96A}" srcOrd="0" destOrd="0" presId="urn:microsoft.com/office/officeart/2005/8/layout/default"/>
    <dgm:cxn modelId="{D9CD3F2A-B6FE-46A1-8E12-6D0B3FE37A1F}" type="presParOf" srcId="{F316B552-742F-4FD0-9FE6-8EC0F6839D9D}" destId="{3E78CB25-0BBA-4876-9126-23D4885A5DFC}" srcOrd="0" destOrd="0" presId="urn:microsoft.com/office/officeart/2005/8/layout/default"/>
    <dgm:cxn modelId="{9DA60116-DD77-4A2D-9A1B-F55A9CE770B1}" type="presParOf" srcId="{F316B552-742F-4FD0-9FE6-8EC0F6839D9D}" destId="{036FA6D5-10A1-431E-AC07-B9E98981872F}" srcOrd="1" destOrd="0" presId="urn:microsoft.com/office/officeart/2005/8/layout/default"/>
    <dgm:cxn modelId="{314BD2E2-78DE-4D57-A64D-64343DD7E75B}" type="presParOf" srcId="{F316B552-742F-4FD0-9FE6-8EC0F6839D9D}" destId="{5A66AB26-0E30-4A01-9FA8-FCB10A143B3C}" srcOrd="2" destOrd="0" presId="urn:microsoft.com/office/officeart/2005/8/layout/default"/>
    <dgm:cxn modelId="{3150DEF2-6499-41AF-8A26-1F2050F6E6C1}" type="presParOf" srcId="{F316B552-742F-4FD0-9FE6-8EC0F6839D9D}" destId="{CD5664FF-F559-4671-9718-D3694CE8277F}" srcOrd="3" destOrd="0" presId="urn:microsoft.com/office/officeart/2005/8/layout/default"/>
    <dgm:cxn modelId="{CB856647-2914-478C-AB6F-0B5EB7D04FE8}" type="presParOf" srcId="{F316B552-742F-4FD0-9FE6-8EC0F6839D9D}" destId="{BA8DC6B8-2241-4CE1-A9AE-258D334904AC}" srcOrd="4" destOrd="0" presId="urn:microsoft.com/office/officeart/2005/8/layout/default"/>
    <dgm:cxn modelId="{F6CE86A8-346D-4520-B0B3-31DA75C3B551}" type="presParOf" srcId="{F316B552-742F-4FD0-9FE6-8EC0F6839D9D}" destId="{800C3316-1050-4084-9401-81AE290E1D88}" srcOrd="5" destOrd="0" presId="urn:microsoft.com/office/officeart/2005/8/layout/default"/>
    <dgm:cxn modelId="{9DE767D7-41E5-4D61-9EB2-A62BF03A6E1B}" type="presParOf" srcId="{F316B552-742F-4FD0-9FE6-8EC0F6839D9D}" destId="{D52B94AB-CD61-4C8E-B08E-BCD3BBF0B96A}" srcOrd="6" destOrd="0" presId="urn:microsoft.com/office/officeart/2005/8/layout/default"/>
    <dgm:cxn modelId="{2BA6E7DC-C03A-4713-82E0-22D0C5F50A3E}" type="presParOf" srcId="{F316B552-742F-4FD0-9FE6-8EC0F6839D9D}" destId="{4E074B0C-41CE-4EA3-8678-EB99DFF00CAE}" srcOrd="7" destOrd="0" presId="urn:microsoft.com/office/officeart/2005/8/layout/default"/>
    <dgm:cxn modelId="{C8D31DD3-F6E4-430D-8D0A-456E952B0C88}" type="presParOf" srcId="{F316B552-742F-4FD0-9FE6-8EC0F6839D9D}" destId="{EBF120FB-40A6-4173-8501-51EE5FA29427}" srcOrd="8" destOrd="0" presId="urn:microsoft.com/office/officeart/2005/8/layout/default"/>
    <dgm:cxn modelId="{B6039B0C-4843-43C6-B3E3-9AAD1C23D9C4}" type="presParOf" srcId="{F316B552-742F-4FD0-9FE6-8EC0F6839D9D}" destId="{9B30A067-D3D2-4C99-96BF-8D815196B73A}" srcOrd="9" destOrd="0" presId="urn:microsoft.com/office/officeart/2005/8/layout/default"/>
    <dgm:cxn modelId="{7D62CE27-7C4D-4F02-8AE8-6D2EEBB6E1EB}" type="presParOf" srcId="{F316B552-742F-4FD0-9FE6-8EC0F6839D9D}" destId="{C5E0CAD8-A8E7-4C0C-9F2D-FA9B140E3861}" srcOrd="10" destOrd="0" presId="urn:microsoft.com/office/officeart/2005/8/layout/default"/>
    <dgm:cxn modelId="{8DD536CB-08D8-4999-AC89-9B63EA47465B}" type="presParOf" srcId="{F316B552-742F-4FD0-9FE6-8EC0F6839D9D}" destId="{8A1F659C-59B6-4592-A229-89BB86DCDB46}" srcOrd="11" destOrd="0" presId="urn:microsoft.com/office/officeart/2005/8/layout/default"/>
    <dgm:cxn modelId="{D8ADB0D4-7CD8-4A1C-8CFA-9AD44788D455}" type="presParOf" srcId="{F316B552-742F-4FD0-9FE6-8EC0F6839D9D}" destId="{80102668-6D44-47F2-8494-3D54FAFFAC4A}" srcOrd="12" destOrd="0" presId="urn:microsoft.com/office/officeart/2005/8/layout/default"/>
    <dgm:cxn modelId="{004A9F3E-859D-45B3-B37A-BDFE386A227E}" type="presParOf" srcId="{F316B552-742F-4FD0-9FE6-8EC0F6839D9D}" destId="{D4406039-6A94-4DA8-8023-6CECC35458B8}" srcOrd="13" destOrd="0" presId="urn:microsoft.com/office/officeart/2005/8/layout/default"/>
    <dgm:cxn modelId="{F08314BF-E21D-4572-911C-13862E2EDAD0}" type="presParOf" srcId="{F316B552-742F-4FD0-9FE6-8EC0F6839D9D}" destId="{5BC31B9A-61DE-4749-AA8B-63AB2726DBD0}" srcOrd="14" destOrd="0" presId="urn:microsoft.com/office/officeart/2005/8/layout/default"/>
    <dgm:cxn modelId="{25C0E10B-274F-4DAD-8F52-406F684F34AF}" type="presParOf" srcId="{F316B552-742F-4FD0-9FE6-8EC0F6839D9D}" destId="{3A3C4B5C-FDBF-4731-8592-8568CC5D4E39}" srcOrd="15" destOrd="0" presId="urn:microsoft.com/office/officeart/2005/8/layout/default"/>
    <dgm:cxn modelId="{43E82BA7-81C1-4EDA-B668-3DA4E7ACB5AD}" type="presParOf" srcId="{F316B552-742F-4FD0-9FE6-8EC0F6839D9D}" destId="{EB0CCAD5-1003-4A07-9B9A-D199B90C5924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2B6806-4891-4E61-B9F9-C8C6BCC920A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CB1EAFA-F9F6-49ED-B150-6F0A20CB7710}">
      <dgm:prSet/>
      <dgm:spPr/>
      <dgm:t>
        <a:bodyPr/>
        <a:lstStyle/>
        <a:p>
          <a:r>
            <a:rPr lang="en-US"/>
            <a:t>Bitmap Image File Size = Width × Height × Colour Depth (bits)</a:t>
          </a:r>
        </a:p>
      </dgm:t>
    </dgm:pt>
    <dgm:pt modelId="{F921B2DC-8D81-4B7A-9A1E-EDD7E4C92041}" type="parTrans" cxnId="{5970C34D-01DD-4478-88CA-ABA5F1A1174E}">
      <dgm:prSet/>
      <dgm:spPr/>
      <dgm:t>
        <a:bodyPr/>
        <a:lstStyle/>
        <a:p>
          <a:endParaRPr lang="en-US"/>
        </a:p>
      </dgm:t>
    </dgm:pt>
    <dgm:pt modelId="{566E0F1A-6612-4509-A559-598A1CB7FCC8}" type="sibTrans" cxnId="{5970C34D-01DD-4478-88CA-ABA5F1A1174E}">
      <dgm:prSet/>
      <dgm:spPr/>
      <dgm:t>
        <a:bodyPr/>
        <a:lstStyle/>
        <a:p>
          <a:endParaRPr lang="en-US"/>
        </a:p>
      </dgm:t>
    </dgm:pt>
    <dgm:pt modelId="{BB4DB014-BFC8-451D-93D2-C8F99CCFAB84}">
      <dgm:prSet/>
      <dgm:spPr/>
      <dgm:t>
        <a:bodyPr/>
        <a:lstStyle/>
        <a:p>
          <a:r>
            <a:rPr lang="en-US" dirty="0"/>
            <a:t>Example: 1920 x 1080 image with 24-bit color</a:t>
          </a:r>
        </a:p>
      </dgm:t>
    </dgm:pt>
    <dgm:pt modelId="{351DC7D5-45F0-47DE-A8E1-D1C2F5128FA1}" type="parTrans" cxnId="{6F1B70F2-7A26-4AFD-AE53-CA04865EB243}">
      <dgm:prSet/>
      <dgm:spPr/>
      <dgm:t>
        <a:bodyPr/>
        <a:lstStyle/>
        <a:p>
          <a:endParaRPr lang="en-US"/>
        </a:p>
      </dgm:t>
    </dgm:pt>
    <dgm:pt modelId="{BCB8DF19-6E40-4EC2-8E6C-7B76B9578007}" type="sibTrans" cxnId="{6F1B70F2-7A26-4AFD-AE53-CA04865EB243}">
      <dgm:prSet/>
      <dgm:spPr/>
      <dgm:t>
        <a:bodyPr/>
        <a:lstStyle/>
        <a:p>
          <a:endParaRPr lang="en-US"/>
        </a:p>
      </dgm:t>
    </dgm:pt>
    <dgm:pt modelId="{D6E6D804-B2D6-407D-BFD0-3E700BBA62E4}">
      <dgm:prSet/>
      <dgm:spPr/>
      <dgm:t>
        <a:bodyPr/>
        <a:lstStyle/>
        <a:p>
          <a:r>
            <a:rPr lang="en-US"/>
            <a:t>File Size = 1920 × 1080 × 24 = 49,766,400 bits ≈ 5.96 MB</a:t>
          </a:r>
        </a:p>
      </dgm:t>
    </dgm:pt>
    <dgm:pt modelId="{593E9FF6-AC91-424D-853C-6F57138BCCFA}" type="parTrans" cxnId="{A30DABEA-6436-4D77-ACD7-F9AAD24FCE23}">
      <dgm:prSet/>
      <dgm:spPr/>
      <dgm:t>
        <a:bodyPr/>
        <a:lstStyle/>
        <a:p>
          <a:endParaRPr lang="en-US"/>
        </a:p>
      </dgm:t>
    </dgm:pt>
    <dgm:pt modelId="{8B781458-8F16-4513-BDF1-DF7B36D68835}" type="sibTrans" cxnId="{A30DABEA-6436-4D77-ACD7-F9AAD24FCE23}">
      <dgm:prSet/>
      <dgm:spPr/>
      <dgm:t>
        <a:bodyPr/>
        <a:lstStyle/>
        <a:p>
          <a:endParaRPr lang="en-US"/>
        </a:p>
      </dgm:t>
    </dgm:pt>
    <dgm:pt modelId="{4B091E46-6172-483E-B411-52545F25547F}" type="pres">
      <dgm:prSet presAssocID="{772B6806-4891-4E61-B9F9-C8C6BCC920A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2574E6-B8FF-4783-A1AE-BEB84AF606DA}" type="pres">
      <dgm:prSet presAssocID="{ACB1EAFA-F9F6-49ED-B150-6F0A20CB7710}" presName="hierRoot1" presStyleCnt="0"/>
      <dgm:spPr/>
    </dgm:pt>
    <dgm:pt modelId="{88D65C80-195A-4888-A754-DC8B3F00E4C5}" type="pres">
      <dgm:prSet presAssocID="{ACB1EAFA-F9F6-49ED-B150-6F0A20CB7710}" presName="composite" presStyleCnt="0"/>
      <dgm:spPr/>
    </dgm:pt>
    <dgm:pt modelId="{18DA8641-284A-4A55-8A58-694CFF73ACDD}" type="pres">
      <dgm:prSet presAssocID="{ACB1EAFA-F9F6-49ED-B150-6F0A20CB7710}" presName="background" presStyleLbl="node0" presStyleIdx="0" presStyleCnt="3"/>
      <dgm:spPr/>
    </dgm:pt>
    <dgm:pt modelId="{5D169518-15D5-491D-A5FB-7B8143AE56E9}" type="pres">
      <dgm:prSet presAssocID="{ACB1EAFA-F9F6-49ED-B150-6F0A20CB7710}" presName="text" presStyleLbl="fgAcc0" presStyleIdx="0" presStyleCnt="3">
        <dgm:presLayoutVars>
          <dgm:chPref val="3"/>
        </dgm:presLayoutVars>
      </dgm:prSet>
      <dgm:spPr/>
    </dgm:pt>
    <dgm:pt modelId="{70C5AF0E-D97A-4695-9542-BDCB48102322}" type="pres">
      <dgm:prSet presAssocID="{ACB1EAFA-F9F6-49ED-B150-6F0A20CB7710}" presName="hierChild2" presStyleCnt="0"/>
      <dgm:spPr/>
    </dgm:pt>
    <dgm:pt modelId="{C7F11FF7-67A2-4D8B-8AF4-EA3022DAE319}" type="pres">
      <dgm:prSet presAssocID="{BB4DB014-BFC8-451D-93D2-C8F99CCFAB84}" presName="hierRoot1" presStyleCnt="0"/>
      <dgm:spPr/>
    </dgm:pt>
    <dgm:pt modelId="{971A5D10-58E2-47FE-BBE2-6FA09F5D4F3C}" type="pres">
      <dgm:prSet presAssocID="{BB4DB014-BFC8-451D-93D2-C8F99CCFAB84}" presName="composite" presStyleCnt="0"/>
      <dgm:spPr/>
    </dgm:pt>
    <dgm:pt modelId="{3616EB4B-87B9-48ED-B883-48468F4147FC}" type="pres">
      <dgm:prSet presAssocID="{BB4DB014-BFC8-451D-93D2-C8F99CCFAB84}" presName="background" presStyleLbl="node0" presStyleIdx="1" presStyleCnt="3"/>
      <dgm:spPr/>
    </dgm:pt>
    <dgm:pt modelId="{D4D888F3-EC70-4B8A-AB39-6B5B2DA0CCD8}" type="pres">
      <dgm:prSet presAssocID="{BB4DB014-BFC8-451D-93D2-C8F99CCFAB84}" presName="text" presStyleLbl="fgAcc0" presStyleIdx="1" presStyleCnt="3">
        <dgm:presLayoutVars>
          <dgm:chPref val="3"/>
        </dgm:presLayoutVars>
      </dgm:prSet>
      <dgm:spPr/>
    </dgm:pt>
    <dgm:pt modelId="{B5A1FF11-19EB-4B14-9618-57D80090F19B}" type="pres">
      <dgm:prSet presAssocID="{BB4DB014-BFC8-451D-93D2-C8F99CCFAB84}" presName="hierChild2" presStyleCnt="0"/>
      <dgm:spPr/>
    </dgm:pt>
    <dgm:pt modelId="{21D12C9B-B9C8-49A4-818D-5BA870244260}" type="pres">
      <dgm:prSet presAssocID="{D6E6D804-B2D6-407D-BFD0-3E700BBA62E4}" presName="hierRoot1" presStyleCnt="0"/>
      <dgm:spPr/>
    </dgm:pt>
    <dgm:pt modelId="{22C94D35-90E4-4B39-9DA6-4E4F61437341}" type="pres">
      <dgm:prSet presAssocID="{D6E6D804-B2D6-407D-BFD0-3E700BBA62E4}" presName="composite" presStyleCnt="0"/>
      <dgm:spPr/>
    </dgm:pt>
    <dgm:pt modelId="{B179A323-E2FD-4701-9574-76189D9309C5}" type="pres">
      <dgm:prSet presAssocID="{D6E6D804-B2D6-407D-BFD0-3E700BBA62E4}" presName="background" presStyleLbl="node0" presStyleIdx="2" presStyleCnt="3"/>
      <dgm:spPr/>
    </dgm:pt>
    <dgm:pt modelId="{00615CD3-B67F-45DC-B602-D1CBF9536106}" type="pres">
      <dgm:prSet presAssocID="{D6E6D804-B2D6-407D-BFD0-3E700BBA62E4}" presName="text" presStyleLbl="fgAcc0" presStyleIdx="2" presStyleCnt="3">
        <dgm:presLayoutVars>
          <dgm:chPref val="3"/>
        </dgm:presLayoutVars>
      </dgm:prSet>
      <dgm:spPr/>
    </dgm:pt>
    <dgm:pt modelId="{52E8C03B-5E5A-416A-8A33-904945FE7125}" type="pres">
      <dgm:prSet presAssocID="{D6E6D804-B2D6-407D-BFD0-3E700BBA62E4}" presName="hierChild2" presStyleCnt="0"/>
      <dgm:spPr/>
    </dgm:pt>
  </dgm:ptLst>
  <dgm:cxnLst>
    <dgm:cxn modelId="{50749A1A-77D8-40F3-8BCD-079BC6E7C6A3}" type="presOf" srcId="{ACB1EAFA-F9F6-49ED-B150-6F0A20CB7710}" destId="{5D169518-15D5-491D-A5FB-7B8143AE56E9}" srcOrd="0" destOrd="0" presId="urn:microsoft.com/office/officeart/2005/8/layout/hierarchy1"/>
    <dgm:cxn modelId="{5034185C-1120-46D9-AA49-2FE9762F10A1}" type="presOf" srcId="{D6E6D804-B2D6-407D-BFD0-3E700BBA62E4}" destId="{00615CD3-B67F-45DC-B602-D1CBF9536106}" srcOrd="0" destOrd="0" presId="urn:microsoft.com/office/officeart/2005/8/layout/hierarchy1"/>
    <dgm:cxn modelId="{2CD30146-5370-47AA-8C6D-AB3C8D2BB7CB}" type="presOf" srcId="{BB4DB014-BFC8-451D-93D2-C8F99CCFAB84}" destId="{D4D888F3-EC70-4B8A-AB39-6B5B2DA0CCD8}" srcOrd="0" destOrd="0" presId="urn:microsoft.com/office/officeart/2005/8/layout/hierarchy1"/>
    <dgm:cxn modelId="{5970C34D-01DD-4478-88CA-ABA5F1A1174E}" srcId="{772B6806-4891-4E61-B9F9-C8C6BCC920A9}" destId="{ACB1EAFA-F9F6-49ED-B150-6F0A20CB7710}" srcOrd="0" destOrd="0" parTransId="{F921B2DC-8D81-4B7A-9A1E-EDD7E4C92041}" sibTransId="{566E0F1A-6612-4509-A559-598A1CB7FCC8}"/>
    <dgm:cxn modelId="{89C919A3-71EF-45F3-B012-7C66E8A97CF4}" type="presOf" srcId="{772B6806-4891-4E61-B9F9-C8C6BCC920A9}" destId="{4B091E46-6172-483E-B411-52545F25547F}" srcOrd="0" destOrd="0" presId="urn:microsoft.com/office/officeart/2005/8/layout/hierarchy1"/>
    <dgm:cxn modelId="{A30DABEA-6436-4D77-ACD7-F9AAD24FCE23}" srcId="{772B6806-4891-4E61-B9F9-C8C6BCC920A9}" destId="{D6E6D804-B2D6-407D-BFD0-3E700BBA62E4}" srcOrd="2" destOrd="0" parTransId="{593E9FF6-AC91-424D-853C-6F57138BCCFA}" sibTransId="{8B781458-8F16-4513-BDF1-DF7B36D68835}"/>
    <dgm:cxn modelId="{6F1B70F2-7A26-4AFD-AE53-CA04865EB243}" srcId="{772B6806-4891-4E61-B9F9-C8C6BCC920A9}" destId="{BB4DB014-BFC8-451D-93D2-C8F99CCFAB84}" srcOrd="1" destOrd="0" parTransId="{351DC7D5-45F0-47DE-A8E1-D1C2F5128FA1}" sibTransId="{BCB8DF19-6E40-4EC2-8E6C-7B76B9578007}"/>
    <dgm:cxn modelId="{E5675D02-E92B-4CDE-B896-E3FE0AE51D5F}" type="presParOf" srcId="{4B091E46-6172-483E-B411-52545F25547F}" destId="{1B2574E6-B8FF-4783-A1AE-BEB84AF606DA}" srcOrd="0" destOrd="0" presId="urn:microsoft.com/office/officeart/2005/8/layout/hierarchy1"/>
    <dgm:cxn modelId="{5CB6A58B-2222-41D2-8636-817632B21616}" type="presParOf" srcId="{1B2574E6-B8FF-4783-A1AE-BEB84AF606DA}" destId="{88D65C80-195A-4888-A754-DC8B3F00E4C5}" srcOrd="0" destOrd="0" presId="urn:microsoft.com/office/officeart/2005/8/layout/hierarchy1"/>
    <dgm:cxn modelId="{32B0C210-5EE1-419A-BCE0-79FBE46F69C0}" type="presParOf" srcId="{88D65C80-195A-4888-A754-DC8B3F00E4C5}" destId="{18DA8641-284A-4A55-8A58-694CFF73ACDD}" srcOrd="0" destOrd="0" presId="urn:microsoft.com/office/officeart/2005/8/layout/hierarchy1"/>
    <dgm:cxn modelId="{7661B888-06A8-46C4-A413-A5071B419541}" type="presParOf" srcId="{88D65C80-195A-4888-A754-DC8B3F00E4C5}" destId="{5D169518-15D5-491D-A5FB-7B8143AE56E9}" srcOrd="1" destOrd="0" presId="urn:microsoft.com/office/officeart/2005/8/layout/hierarchy1"/>
    <dgm:cxn modelId="{B803F918-55C5-43A0-A369-B709FB78BDDD}" type="presParOf" srcId="{1B2574E6-B8FF-4783-A1AE-BEB84AF606DA}" destId="{70C5AF0E-D97A-4695-9542-BDCB48102322}" srcOrd="1" destOrd="0" presId="urn:microsoft.com/office/officeart/2005/8/layout/hierarchy1"/>
    <dgm:cxn modelId="{4151F01A-3709-4354-A732-457DF28DED47}" type="presParOf" srcId="{4B091E46-6172-483E-B411-52545F25547F}" destId="{C7F11FF7-67A2-4D8B-8AF4-EA3022DAE319}" srcOrd="1" destOrd="0" presId="urn:microsoft.com/office/officeart/2005/8/layout/hierarchy1"/>
    <dgm:cxn modelId="{11AB28DD-6EF2-4D2F-A901-DC2EB6D64B2B}" type="presParOf" srcId="{C7F11FF7-67A2-4D8B-8AF4-EA3022DAE319}" destId="{971A5D10-58E2-47FE-BBE2-6FA09F5D4F3C}" srcOrd="0" destOrd="0" presId="urn:microsoft.com/office/officeart/2005/8/layout/hierarchy1"/>
    <dgm:cxn modelId="{CAE878A5-757D-43F1-8B0E-ACB6A0500520}" type="presParOf" srcId="{971A5D10-58E2-47FE-BBE2-6FA09F5D4F3C}" destId="{3616EB4B-87B9-48ED-B883-48468F4147FC}" srcOrd="0" destOrd="0" presId="urn:microsoft.com/office/officeart/2005/8/layout/hierarchy1"/>
    <dgm:cxn modelId="{47D37C85-246C-4331-9F0D-1A0DFDFB180B}" type="presParOf" srcId="{971A5D10-58E2-47FE-BBE2-6FA09F5D4F3C}" destId="{D4D888F3-EC70-4B8A-AB39-6B5B2DA0CCD8}" srcOrd="1" destOrd="0" presId="urn:microsoft.com/office/officeart/2005/8/layout/hierarchy1"/>
    <dgm:cxn modelId="{152ACB6F-B992-4377-BFB0-FB25797F787F}" type="presParOf" srcId="{C7F11FF7-67A2-4D8B-8AF4-EA3022DAE319}" destId="{B5A1FF11-19EB-4B14-9618-57D80090F19B}" srcOrd="1" destOrd="0" presId="urn:microsoft.com/office/officeart/2005/8/layout/hierarchy1"/>
    <dgm:cxn modelId="{D9D4C43D-B185-4340-B026-5F9AB6BEC4A2}" type="presParOf" srcId="{4B091E46-6172-483E-B411-52545F25547F}" destId="{21D12C9B-B9C8-49A4-818D-5BA870244260}" srcOrd="2" destOrd="0" presId="urn:microsoft.com/office/officeart/2005/8/layout/hierarchy1"/>
    <dgm:cxn modelId="{CED8AB61-C3CD-4AA0-B15D-A7D291098627}" type="presParOf" srcId="{21D12C9B-B9C8-49A4-818D-5BA870244260}" destId="{22C94D35-90E4-4B39-9DA6-4E4F61437341}" srcOrd="0" destOrd="0" presId="urn:microsoft.com/office/officeart/2005/8/layout/hierarchy1"/>
    <dgm:cxn modelId="{51BF93F6-936F-4219-A294-93DDC1D2C21A}" type="presParOf" srcId="{22C94D35-90E4-4B39-9DA6-4E4F61437341}" destId="{B179A323-E2FD-4701-9574-76189D9309C5}" srcOrd="0" destOrd="0" presId="urn:microsoft.com/office/officeart/2005/8/layout/hierarchy1"/>
    <dgm:cxn modelId="{C601F8CB-89B2-489B-A4DF-2BF6844BC33E}" type="presParOf" srcId="{22C94D35-90E4-4B39-9DA6-4E4F61437341}" destId="{00615CD3-B67F-45DC-B602-D1CBF9536106}" srcOrd="1" destOrd="0" presId="urn:microsoft.com/office/officeart/2005/8/layout/hierarchy1"/>
    <dgm:cxn modelId="{0A31C63B-BF22-4582-8549-A47B19ADA958}" type="presParOf" srcId="{21D12C9B-B9C8-49A4-818D-5BA870244260}" destId="{52E8C03B-5E5A-416A-8A33-904945FE71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AEAB12-CC6F-4252-BD6D-0BE4A46C9460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2F1CDF8-3A63-42E4-B225-841C7C3A3311}">
      <dgm:prSet/>
      <dgm:spPr/>
      <dgm:t>
        <a:bodyPr/>
        <a:lstStyle/>
        <a:p>
          <a:r>
            <a:rPr lang="en-US"/>
            <a:t>Audio File Size = Sample Rate × Bit Depth × Channels × Duration</a:t>
          </a:r>
        </a:p>
      </dgm:t>
    </dgm:pt>
    <dgm:pt modelId="{7E67529E-FD41-4AED-98D2-5F1A6458CE9E}" type="parTrans" cxnId="{B2E3271B-881E-472D-9700-64D5E484EA0B}">
      <dgm:prSet/>
      <dgm:spPr/>
      <dgm:t>
        <a:bodyPr/>
        <a:lstStyle/>
        <a:p>
          <a:endParaRPr lang="en-US"/>
        </a:p>
      </dgm:t>
    </dgm:pt>
    <dgm:pt modelId="{0E6F04CE-C824-46CC-B670-291429BC82A7}" type="sibTrans" cxnId="{B2E3271B-881E-472D-9700-64D5E484EA0B}">
      <dgm:prSet/>
      <dgm:spPr/>
      <dgm:t>
        <a:bodyPr/>
        <a:lstStyle/>
        <a:p>
          <a:endParaRPr lang="en-US"/>
        </a:p>
      </dgm:t>
    </dgm:pt>
    <dgm:pt modelId="{17ADF410-B194-4BD7-88BD-7CB815F0CAFF}">
      <dgm:prSet/>
      <dgm:spPr/>
      <dgm:t>
        <a:bodyPr/>
        <a:lstStyle/>
        <a:p>
          <a:r>
            <a:rPr lang="en-US"/>
            <a:t>Example: 44,100 Hz, 16-bit, Stereo (2 channels), 60 seconds</a:t>
          </a:r>
        </a:p>
      </dgm:t>
    </dgm:pt>
    <dgm:pt modelId="{CB5776B1-9D67-41B2-A8FB-0C5E186C2BB8}" type="parTrans" cxnId="{181DE5E4-C9DE-4DAB-9712-4F8320770109}">
      <dgm:prSet/>
      <dgm:spPr/>
      <dgm:t>
        <a:bodyPr/>
        <a:lstStyle/>
        <a:p>
          <a:endParaRPr lang="en-US"/>
        </a:p>
      </dgm:t>
    </dgm:pt>
    <dgm:pt modelId="{CAE7B465-A534-43AB-80BE-B8A36D5E8A31}" type="sibTrans" cxnId="{181DE5E4-C9DE-4DAB-9712-4F8320770109}">
      <dgm:prSet/>
      <dgm:spPr/>
      <dgm:t>
        <a:bodyPr/>
        <a:lstStyle/>
        <a:p>
          <a:endParaRPr lang="en-US"/>
        </a:p>
      </dgm:t>
    </dgm:pt>
    <dgm:pt modelId="{1E4CBB0C-F0AD-408F-9734-1DB58F903F01}">
      <dgm:prSet/>
      <dgm:spPr/>
      <dgm:t>
        <a:bodyPr/>
        <a:lstStyle/>
        <a:p>
          <a:r>
            <a:rPr lang="en-US"/>
            <a:t>File Size = 44100 × 16 × 2 × 60 = 84,672,000 bits ≈ 10.58 MB</a:t>
          </a:r>
        </a:p>
      </dgm:t>
    </dgm:pt>
    <dgm:pt modelId="{0129D0EF-F3A0-40AA-85F0-D0321A7FB71E}" type="parTrans" cxnId="{34EA4020-1841-4429-8C5C-FBB6EE2632BC}">
      <dgm:prSet/>
      <dgm:spPr/>
      <dgm:t>
        <a:bodyPr/>
        <a:lstStyle/>
        <a:p>
          <a:endParaRPr lang="en-US"/>
        </a:p>
      </dgm:t>
    </dgm:pt>
    <dgm:pt modelId="{1B33836E-0B24-4FF2-8FA6-7D40924313F7}" type="sibTrans" cxnId="{34EA4020-1841-4429-8C5C-FBB6EE2632BC}">
      <dgm:prSet/>
      <dgm:spPr/>
      <dgm:t>
        <a:bodyPr/>
        <a:lstStyle/>
        <a:p>
          <a:endParaRPr lang="en-US"/>
        </a:p>
      </dgm:t>
    </dgm:pt>
    <dgm:pt modelId="{12C2C4AC-EF8A-4287-99EF-2DF9F16F66D7}" type="pres">
      <dgm:prSet presAssocID="{36AEAB12-CC6F-4252-BD6D-0BE4A46C9460}" presName="vert0" presStyleCnt="0">
        <dgm:presLayoutVars>
          <dgm:dir/>
          <dgm:animOne val="branch"/>
          <dgm:animLvl val="lvl"/>
        </dgm:presLayoutVars>
      </dgm:prSet>
      <dgm:spPr/>
    </dgm:pt>
    <dgm:pt modelId="{44C53047-4938-47AB-AFDC-2DE10C9DEAF9}" type="pres">
      <dgm:prSet presAssocID="{62F1CDF8-3A63-42E4-B225-841C7C3A3311}" presName="thickLine" presStyleLbl="alignNode1" presStyleIdx="0" presStyleCnt="3"/>
      <dgm:spPr/>
    </dgm:pt>
    <dgm:pt modelId="{3D8A709C-568C-4553-8975-584DBA13FB02}" type="pres">
      <dgm:prSet presAssocID="{62F1CDF8-3A63-42E4-B225-841C7C3A3311}" presName="horz1" presStyleCnt="0"/>
      <dgm:spPr/>
    </dgm:pt>
    <dgm:pt modelId="{57A1436F-2427-4B4B-B4E3-DDED503B1CAF}" type="pres">
      <dgm:prSet presAssocID="{62F1CDF8-3A63-42E4-B225-841C7C3A3311}" presName="tx1" presStyleLbl="revTx" presStyleIdx="0" presStyleCnt="3"/>
      <dgm:spPr/>
    </dgm:pt>
    <dgm:pt modelId="{0A0735BF-9117-45E3-A47E-48775FB682BD}" type="pres">
      <dgm:prSet presAssocID="{62F1CDF8-3A63-42E4-B225-841C7C3A3311}" presName="vert1" presStyleCnt="0"/>
      <dgm:spPr/>
    </dgm:pt>
    <dgm:pt modelId="{C3298BDC-D219-4654-8B35-FBFD69DF2F6B}" type="pres">
      <dgm:prSet presAssocID="{17ADF410-B194-4BD7-88BD-7CB815F0CAFF}" presName="thickLine" presStyleLbl="alignNode1" presStyleIdx="1" presStyleCnt="3"/>
      <dgm:spPr/>
    </dgm:pt>
    <dgm:pt modelId="{7261AB4F-0111-400B-B313-7417EEF13A6B}" type="pres">
      <dgm:prSet presAssocID="{17ADF410-B194-4BD7-88BD-7CB815F0CAFF}" presName="horz1" presStyleCnt="0"/>
      <dgm:spPr/>
    </dgm:pt>
    <dgm:pt modelId="{BC95A2F5-C397-4578-978C-E1BCB21CDD8B}" type="pres">
      <dgm:prSet presAssocID="{17ADF410-B194-4BD7-88BD-7CB815F0CAFF}" presName="tx1" presStyleLbl="revTx" presStyleIdx="1" presStyleCnt="3"/>
      <dgm:spPr/>
    </dgm:pt>
    <dgm:pt modelId="{75FCEE96-255A-4FA6-AB33-CFD15241EE1F}" type="pres">
      <dgm:prSet presAssocID="{17ADF410-B194-4BD7-88BD-7CB815F0CAFF}" presName="vert1" presStyleCnt="0"/>
      <dgm:spPr/>
    </dgm:pt>
    <dgm:pt modelId="{1C9AB9DD-F0C2-4091-8020-5D58DA2AA3E5}" type="pres">
      <dgm:prSet presAssocID="{1E4CBB0C-F0AD-408F-9734-1DB58F903F01}" presName="thickLine" presStyleLbl="alignNode1" presStyleIdx="2" presStyleCnt="3"/>
      <dgm:spPr/>
    </dgm:pt>
    <dgm:pt modelId="{8646BB1E-742D-43CA-9EC0-89053ACC3DD1}" type="pres">
      <dgm:prSet presAssocID="{1E4CBB0C-F0AD-408F-9734-1DB58F903F01}" presName="horz1" presStyleCnt="0"/>
      <dgm:spPr/>
    </dgm:pt>
    <dgm:pt modelId="{A28F7DCA-78A1-485C-A97D-BF9D07A049F0}" type="pres">
      <dgm:prSet presAssocID="{1E4CBB0C-F0AD-408F-9734-1DB58F903F01}" presName="tx1" presStyleLbl="revTx" presStyleIdx="2" presStyleCnt="3"/>
      <dgm:spPr/>
    </dgm:pt>
    <dgm:pt modelId="{CBAA30F9-F482-4868-A37B-40117FB4A18E}" type="pres">
      <dgm:prSet presAssocID="{1E4CBB0C-F0AD-408F-9734-1DB58F903F01}" presName="vert1" presStyleCnt="0"/>
      <dgm:spPr/>
    </dgm:pt>
  </dgm:ptLst>
  <dgm:cxnLst>
    <dgm:cxn modelId="{8676C903-0D8C-42C7-B7CD-BFF4727A86E0}" type="presOf" srcId="{62F1CDF8-3A63-42E4-B225-841C7C3A3311}" destId="{57A1436F-2427-4B4B-B4E3-DDED503B1CAF}" srcOrd="0" destOrd="0" presId="urn:microsoft.com/office/officeart/2008/layout/LinedList"/>
    <dgm:cxn modelId="{B2E3271B-881E-472D-9700-64D5E484EA0B}" srcId="{36AEAB12-CC6F-4252-BD6D-0BE4A46C9460}" destId="{62F1CDF8-3A63-42E4-B225-841C7C3A3311}" srcOrd="0" destOrd="0" parTransId="{7E67529E-FD41-4AED-98D2-5F1A6458CE9E}" sibTransId="{0E6F04CE-C824-46CC-B670-291429BC82A7}"/>
    <dgm:cxn modelId="{34EA4020-1841-4429-8C5C-FBB6EE2632BC}" srcId="{36AEAB12-CC6F-4252-BD6D-0BE4A46C9460}" destId="{1E4CBB0C-F0AD-408F-9734-1DB58F903F01}" srcOrd="2" destOrd="0" parTransId="{0129D0EF-F3A0-40AA-85F0-D0321A7FB71E}" sibTransId="{1B33836E-0B24-4FF2-8FA6-7D40924313F7}"/>
    <dgm:cxn modelId="{2FFF0225-A0D1-4A1E-8E5A-00AD45AF3201}" type="presOf" srcId="{17ADF410-B194-4BD7-88BD-7CB815F0CAFF}" destId="{BC95A2F5-C397-4578-978C-E1BCB21CDD8B}" srcOrd="0" destOrd="0" presId="urn:microsoft.com/office/officeart/2008/layout/LinedList"/>
    <dgm:cxn modelId="{6661C78A-5AFB-46D4-A8B7-F7B6CA96CA23}" type="presOf" srcId="{36AEAB12-CC6F-4252-BD6D-0BE4A46C9460}" destId="{12C2C4AC-EF8A-4287-99EF-2DF9F16F66D7}" srcOrd="0" destOrd="0" presId="urn:microsoft.com/office/officeart/2008/layout/LinedList"/>
    <dgm:cxn modelId="{A459DCC3-1C5B-43BB-9948-30833DC89686}" type="presOf" srcId="{1E4CBB0C-F0AD-408F-9734-1DB58F903F01}" destId="{A28F7DCA-78A1-485C-A97D-BF9D07A049F0}" srcOrd="0" destOrd="0" presId="urn:microsoft.com/office/officeart/2008/layout/LinedList"/>
    <dgm:cxn modelId="{181DE5E4-C9DE-4DAB-9712-4F8320770109}" srcId="{36AEAB12-CC6F-4252-BD6D-0BE4A46C9460}" destId="{17ADF410-B194-4BD7-88BD-7CB815F0CAFF}" srcOrd="1" destOrd="0" parTransId="{CB5776B1-9D67-41B2-A8FB-0C5E186C2BB8}" sibTransId="{CAE7B465-A534-43AB-80BE-B8A36D5E8A31}"/>
    <dgm:cxn modelId="{8099C8D3-E091-4FF2-A989-7B5315A2EBEC}" type="presParOf" srcId="{12C2C4AC-EF8A-4287-99EF-2DF9F16F66D7}" destId="{44C53047-4938-47AB-AFDC-2DE10C9DEAF9}" srcOrd="0" destOrd="0" presId="urn:microsoft.com/office/officeart/2008/layout/LinedList"/>
    <dgm:cxn modelId="{F9FC4F4A-7C70-478F-999F-C519BDF8F672}" type="presParOf" srcId="{12C2C4AC-EF8A-4287-99EF-2DF9F16F66D7}" destId="{3D8A709C-568C-4553-8975-584DBA13FB02}" srcOrd="1" destOrd="0" presId="urn:microsoft.com/office/officeart/2008/layout/LinedList"/>
    <dgm:cxn modelId="{BEA11CED-353A-4A85-B6C7-BE9D9C88C3EF}" type="presParOf" srcId="{3D8A709C-568C-4553-8975-584DBA13FB02}" destId="{57A1436F-2427-4B4B-B4E3-DDED503B1CAF}" srcOrd="0" destOrd="0" presId="urn:microsoft.com/office/officeart/2008/layout/LinedList"/>
    <dgm:cxn modelId="{2AA75194-83D2-4775-8EB5-BB5405554B56}" type="presParOf" srcId="{3D8A709C-568C-4553-8975-584DBA13FB02}" destId="{0A0735BF-9117-45E3-A47E-48775FB682BD}" srcOrd="1" destOrd="0" presId="urn:microsoft.com/office/officeart/2008/layout/LinedList"/>
    <dgm:cxn modelId="{AC8AA98C-FA55-4626-84F9-F2DA6FE806FA}" type="presParOf" srcId="{12C2C4AC-EF8A-4287-99EF-2DF9F16F66D7}" destId="{C3298BDC-D219-4654-8B35-FBFD69DF2F6B}" srcOrd="2" destOrd="0" presId="urn:microsoft.com/office/officeart/2008/layout/LinedList"/>
    <dgm:cxn modelId="{83735164-97DF-4546-A07F-51CDB22EAAE9}" type="presParOf" srcId="{12C2C4AC-EF8A-4287-99EF-2DF9F16F66D7}" destId="{7261AB4F-0111-400B-B313-7417EEF13A6B}" srcOrd="3" destOrd="0" presId="urn:microsoft.com/office/officeart/2008/layout/LinedList"/>
    <dgm:cxn modelId="{B82AB04C-3629-4D5D-9E47-E1F301DD61F8}" type="presParOf" srcId="{7261AB4F-0111-400B-B313-7417EEF13A6B}" destId="{BC95A2F5-C397-4578-978C-E1BCB21CDD8B}" srcOrd="0" destOrd="0" presId="urn:microsoft.com/office/officeart/2008/layout/LinedList"/>
    <dgm:cxn modelId="{6D71F366-6A5A-4512-B27D-13F4DC3DDFD1}" type="presParOf" srcId="{7261AB4F-0111-400B-B313-7417EEF13A6B}" destId="{75FCEE96-255A-4FA6-AB33-CFD15241EE1F}" srcOrd="1" destOrd="0" presId="urn:microsoft.com/office/officeart/2008/layout/LinedList"/>
    <dgm:cxn modelId="{DF352125-ECDA-462C-831F-6DFA24C6CCC2}" type="presParOf" srcId="{12C2C4AC-EF8A-4287-99EF-2DF9F16F66D7}" destId="{1C9AB9DD-F0C2-4091-8020-5D58DA2AA3E5}" srcOrd="4" destOrd="0" presId="urn:microsoft.com/office/officeart/2008/layout/LinedList"/>
    <dgm:cxn modelId="{71A4462B-AE2D-419F-A613-CE2E254BA0D5}" type="presParOf" srcId="{12C2C4AC-EF8A-4287-99EF-2DF9F16F66D7}" destId="{8646BB1E-742D-43CA-9EC0-89053ACC3DD1}" srcOrd="5" destOrd="0" presId="urn:microsoft.com/office/officeart/2008/layout/LinedList"/>
    <dgm:cxn modelId="{2233A6D9-1FB8-4E80-9DBF-8534B9F2D0F1}" type="presParOf" srcId="{8646BB1E-742D-43CA-9EC0-89053ACC3DD1}" destId="{A28F7DCA-78A1-485C-A97D-BF9D07A049F0}" srcOrd="0" destOrd="0" presId="urn:microsoft.com/office/officeart/2008/layout/LinedList"/>
    <dgm:cxn modelId="{5D7F08F3-0B7D-496B-96D1-91902A39609B}" type="presParOf" srcId="{8646BB1E-742D-43CA-9EC0-89053ACC3DD1}" destId="{CBAA30F9-F482-4868-A37B-40117FB4A18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12FBD9-13DF-4832-913D-C2B44CF1BB6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47269B4-C299-4FA9-8D92-B2F97932D5FA}">
      <dgm:prSet/>
      <dgm:spPr/>
      <dgm:t>
        <a:bodyPr/>
        <a:lstStyle/>
        <a:p>
          <a:pPr>
            <a:defRPr cap="all"/>
          </a:pPr>
          <a:r>
            <a:rPr lang="en-US"/>
            <a:t>Bitmap (Raster) images are made up of pixels.</a:t>
          </a:r>
        </a:p>
      </dgm:t>
    </dgm:pt>
    <dgm:pt modelId="{1B27144D-5744-486C-B2F7-9780D6BFE40B}" type="parTrans" cxnId="{4434F1B9-3614-4C08-A5DA-8CC96AC728AB}">
      <dgm:prSet/>
      <dgm:spPr/>
      <dgm:t>
        <a:bodyPr/>
        <a:lstStyle/>
        <a:p>
          <a:endParaRPr lang="en-US"/>
        </a:p>
      </dgm:t>
    </dgm:pt>
    <dgm:pt modelId="{231D49D2-BF62-49BF-AB61-FA94C253102F}" type="sibTrans" cxnId="{4434F1B9-3614-4C08-A5DA-8CC96AC728AB}">
      <dgm:prSet/>
      <dgm:spPr/>
      <dgm:t>
        <a:bodyPr/>
        <a:lstStyle/>
        <a:p>
          <a:endParaRPr lang="en-US"/>
        </a:p>
      </dgm:t>
    </dgm:pt>
    <dgm:pt modelId="{F23B2FCD-1DDA-4FB6-95CC-71775C300DEF}">
      <dgm:prSet/>
      <dgm:spPr/>
      <dgm:t>
        <a:bodyPr/>
        <a:lstStyle/>
        <a:p>
          <a:pPr>
            <a:defRPr cap="all"/>
          </a:pPr>
          <a:r>
            <a:rPr lang="en-US"/>
            <a:t>Each pixel stores color information.</a:t>
          </a:r>
        </a:p>
      </dgm:t>
    </dgm:pt>
    <dgm:pt modelId="{07A1417D-A912-4FED-A637-01D23C30B997}" type="parTrans" cxnId="{EA55130D-5187-409B-BA52-9D662220874F}">
      <dgm:prSet/>
      <dgm:spPr/>
      <dgm:t>
        <a:bodyPr/>
        <a:lstStyle/>
        <a:p>
          <a:endParaRPr lang="en-US"/>
        </a:p>
      </dgm:t>
    </dgm:pt>
    <dgm:pt modelId="{3FBDFAE3-5291-4451-805A-0E2DB1064AEF}" type="sibTrans" cxnId="{EA55130D-5187-409B-BA52-9D662220874F}">
      <dgm:prSet/>
      <dgm:spPr/>
      <dgm:t>
        <a:bodyPr/>
        <a:lstStyle/>
        <a:p>
          <a:endParaRPr lang="en-US"/>
        </a:p>
      </dgm:t>
    </dgm:pt>
    <dgm:pt modelId="{C4EA862A-64FF-4466-93C5-07154BDE39DA}">
      <dgm:prSet/>
      <dgm:spPr/>
      <dgm:t>
        <a:bodyPr/>
        <a:lstStyle/>
        <a:p>
          <a:pPr>
            <a:defRPr cap="all"/>
          </a:pPr>
          <a:r>
            <a:rPr lang="en-US"/>
            <a:t>Quality reduces when resized (pixelation).</a:t>
          </a:r>
        </a:p>
      </dgm:t>
    </dgm:pt>
    <dgm:pt modelId="{20B5430F-B447-43B5-AC6D-A47AD0DC0155}" type="parTrans" cxnId="{32ABE456-89B0-4D6E-9FC8-203B8E47DD53}">
      <dgm:prSet/>
      <dgm:spPr/>
      <dgm:t>
        <a:bodyPr/>
        <a:lstStyle/>
        <a:p>
          <a:endParaRPr lang="en-US"/>
        </a:p>
      </dgm:t>
    </dgm:pt>
    <dgm:pt modelId="{4C050D1E-04CE-4479-827E-A3BF7A7CA188}" type="sibTrans" cxnId="{32ABE456-89B0-4D6E-9FC8-203B8E47DD53}">
      <dgm:prSet/>
      <dgm:spPr/>
      <dgm:t>
        <a:bodyPr/>
        <a:lstStyle/>
        <a:p>
          <a:endParaRPr lang="en-US"/>
        </a:p>
      </dgm:t>
    </dgm:pt>
    <dgm:pt modelId="{6C1B009E-985E-4418-ACC9-6400805B743B}">
      <dgm:prSet/>
      <dgm:spPr/>
      <dgm:t>
        <a:bodyPr/>
        <a:lstStyle/>
        <a:p>
          <a:pPr>
            <a:defRPr cap="all"/>
          </a:pPr>
          <a:r>
            <a:rPr lang="en-US"/>
            <a:t>Examples: JPEG, PNG, BMP</a:t>
          </a:r>
        </a:p>
      </dgm:t>
    </dgm:pt>
    <dgm:pt modelId="{DE349716-1958-4B71-8199-D0E9EA18734A}" type="parTrans" cxnId="{85946D07-8C1B-4376-843B-5CAE06920CF2}">
      <dgm:prSet/>
      <dgm:spPr/>
      <dgm:t>
        <a:bodyPr/>
        <a:lstStyle/>
        <a:p>
          <a:endParaRPr lang="en-US"/>
        </a:p>
      </dgm:t>
    </dgm:pt>
    <dgm:pt modelId="{3106E4B4-C0E3-4DE3-9DD9-68AC3D76EA76}" type="sibTrans" cxnId="{85946D07-8C1B-4376-843B-5CAE06920CF2}">
      <dgm:prSet/>
      <dgm:spPr/>
      <dgm:t>
        <a:bodyPr/>
        <a:lstStyle/>
        <a:p>
          <a:endParaRPr lang="en-US"/>
        </a:p>
      </dgm:t>
    </dgm:pt>
    <dgm:pt modelId="{F22C271F-7C97-4C00-8157-49C2A5EAEEDE}" type="pres">
      <dgm:prSet presAssocID="{FC12FBD9-13DF-4832-913D-C2B44CF1BB66}" presName="root" presStyleCnt="0">
        <dgm:presLayoutVars>
          <dgm:dir/>
          <dgm:resizeHandles val="exact"/>
        </dgm:presLayoutVars>
      </dgm:prSet>
      <dgm:spPr/>
    </dgm:pt>
    <dgm:pt modelId="{F96A8512-993E-4A61-AF11-414C66B84F4B}" type="pres">
      <dgm:prSet presAssocID="{C47269B4-C299-4FA9-8D92-B2F97932D5FA}" presName="compNode" presStyleCnt="0"/>
      <dgm:spPr/>
    </dgm:pt>
    <dgm:pt modelId="{639A6F9C-0BF8-4311-A752-3D78520C43EE}" type="pres">
      <dgm:prSet presAssocID="{C47269B4-C299-4FA9-8D92-B2F97932D5FA}" presName="iconBgRect" presStyleLbl="bgShp" presStyleIdx="0" presStyleCnt="4"/>
      <dgm:spPr/>
    </dgm:pt>
    <dgm:pt modelId="{1F8ED0CD-4761-4755-AF3E-23CFA196BAA7}" type="pres">
      <dgm:prSet presAssocID="{C47269B4-C299-4FA9-8D92-B2F97932D5F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995621D1-8167-4281-B0CE-5BD66733E783}" type="pres">
      <dgm:prSet presAssocID="{C47269B4-C299-4FA9-8D92-B2F97932D5FA}" presName="spaceRect" presStyleCnt="0"/>
      <dgm:spPr/>
    </dgm:pt>
    <dgm:pt modelId="{2AD87408-279F-4DFB-BAE2-C4729CABE645}" type="pres">
      <dgm:prSet presAssocID="{C47269B4-C299-4FA9-8D92-B2F97932D5FA}" presName="textRect" presStyleLbl="revTx" presStyleIdx="0" presStyleCnt="4">
        <dgm:presLayoutVars>
          <dgm:chMax val="1"/>
          <dgm:chPref val="1"/>
        </dgm:presLayoutVars>
      </dgm:prSet>
      <dgm:spPr/>
    </dgm:pt>
    <dgm:pt modelId="{36FE47AC-CCF6-46D6-8D59-B1304840DE76}" type="pres">
      <dgm:prSet presAssocID="{231D49D2-BF62-49BF-AB61-FA94C253102F}" presName="sibTrans" presStyleCnt="0"/>
      <dgm:spPr/>
    </dgm:pt>
    <dgm:pt modelId="{F6A84928-04F1-4F5D-94E1-C0710EADFC3D}" type="pres">
      <dgm:prSet presAssocID="{F23B2FCD-1DDA-4FB6-95CC-71775C300DEF}" presName="compNode" presStyleCnt="0"/>
      <dgm:spPr/>
    </dgm:pt>
    <dgm:pt modelId="{38C4758A-5075-4E7C-8B27-A81CBB4A24CE}" type="pres">
      <dgm:prSet presAssocID="{F23B2FCD-1DDA-4FB6-95CC-71775C300DEF}" presName="iconBgRect" presStyleLbl="bgShp" presStyleIdx="1" presStyleCnt="4"/>
      <dgm:spPr/>
    </dgm:pt>
    <dgm:pt modelId="{329FCA27-0AC4-4A69-9246-B04A190659AB}" type="pres">
      <dgm:prSet presAssocID="{F23B2FCD-1DDA-4FB6-95CC-71775C300DE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te"/>
        </a:ext>
      </dgm:extLst>
    </dgm:pt>
    <dgm:pt modelId="{0D51680B-5DC2-433B-A99A-F5EFF151CD5C}" type="pres">
      <dgm:prSet presAssocID="{F23B2FCD-1DDA-4FB6-95CC-71775C300DEF}" presName="spaceRect" presStyleCnt="0"/>
      <dgm:spPr/>
    </dgm:pt>
    <dgm:pt modelId="{94C102E0-ED2C-4263-AD21-9EA26DD17F4F}" type="pres">
      <dgm:prSet presAssocID="{F23B2FCD-1DDA-4FB6-95CC-71775C300DEF}" presName="textRect" presStyleLbl="revTx" presStyleIdx="1" presStyleCnt="4">
        <dgm:presLayoutVars>
          <dgm:chMax val="1"/>
          <dgm:chPref val="1"/>
        </dgm:presLayoutVars>
      </dgm:prSet>
      <dgm:spPr/>
    </dgm:pt>
    <dgm:pt modelId="{DA46B934-6152-4CDB-8485-1999EC37C5D0}" type="pres">
      <dgm:prSet presAssocID="{3FBDFAE3-5291-4451-805A-0E2DB1064AEF}" presName="sibTrans" presStyleCnt="0"/>
      <dgm:spPr/>
    </dgm:pt>
    <dgm:pt modelId="{7934C4B1-60EC-4B58-866C-2AD66374931B}" type="pres">
      <dgm:prSet presAssocID="{C4EA862A-64FF-4466-93C5-07154BDE39DA}" presName="compNode" presStyleCnt="0"/>
      <dgm:spPr/>
    </dgm:pt>
    <dgm:pt modelId="{57494C8D-7A85-4A91-9F19-B5950BB5003E}" type="pres">
      <dgm:prSet presAssocID="{C4EA862A-64FF-4466-93C5-07154BDE39DA}" presName="iconBgRect" presStyleLbl="bgShp" presStyleIdx="2" presStyleCnt="4"/>
      <dgm:spPr/>
    </dgm:pt>
    <dgm:pt modelId="{AF463AF3-4810-4DE8-8D82-ABFC1C5A51B9}" type="pres">
      <dgm:prSet presAssocID="{C4EA862A-64FF-4466-93C5-07154BDE39D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tecting Hand"/>
        </a:ext>
      </dgm:extLst>
    </dgm:pt>
    <dgm:pt modelId="{87C0ED24-39E9-4A3D-BC8F-F5EA441C12EB}" type="pres">
      <dgm:prSet presAssocID="{C4EA862A-64FF-4466-93C5-07154BDE39DA}" presName="spaceRect" presStyleCnt="0"/>
      <dgm:spPr/>
    </dgm:pt>
    <dgm:pt modelId="{1B7D8A85-FD3B-4E16-BD5D-7F220F98250B}" type="pres">
      <dgm:prSet presAssocID="{C4EA862A-64FF-4466-93C5-07154BDE39DA}" presName="textRect" presStyleLbl="revTx" presStyleIdx="2" presStyleCnt="4">
        <dgm:presLayoutVars>
          <dgm:chMax val="1"/>
          <dgm:chPref val="1"/>
        </dgm:presLayoutVars>
      </dgm:prSet>
      <dgm:spPr/>
    </dgm:pt>
    <dgm:pt modelId="{6144D8B6-DABA-4F97-BF7D-1E88FC51D284}" type="pres">
      <dgm:prSet presAssocID="{4C050D1E-04CE-4479-827E-A3BF7A7CA188}" presName="sibTrans" presStyleCnt="0"/>
      <dgm:spPr/>
    </dgm:pt>
    <dgm:pt modelId="{59D93EF3-9075-4CF1-937B-17C7373FFCAC}" type="pres">
      <dgm:prSet presAssocID="{6C1B009E-985E-4418-ACC9-6400805B743B}" presName="compNode" presStyleCnt="0"/>
      <dgm:spPr/>
    </dgm:pt>
    <dgm:pt modelId="{AE84A099-D331-4A0B-94A7-8D16BA209577}" type="pres">
      <dgm:prSet presAssocID="{6C1B009E-985E-4418-ACC9-6400805B743B}" presName="iconBgRect" presStyleLbl="bgShp" presStyleIdx="3" presStyleCnt="4"/>
      <dgm:spPr/>
    </dgm:pt>
    <dgm:pt modelId="{3D060976-B03A-4536-8977-DAA943FE2891}" type="pres">
      <dgm:prSet presAssocID="{6C1B009E-985E-4418-ACC9-6400805B743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hotocopier"/>
        </a:ext>
      </dgm:extLst>
    </dgm:pt>
    <dgm:pt modelId="{AA9AB749-6767-4C95-BE98-745F1DD25AB7}" type="pres">
      <dgm:prSet presAssocID="{6C1B009E-985E-4418-ACC9-6400805B743B}" presName="spaceRect" presStyleCnt="0"/>
      <dgm:spPr/>
    </dgm:pt>
    <dgm:pt modelId="{913C34B0-0B70-4660-80A1-146ADB2BDA4A}" type="pres">
      <dgm:prSet presAssocID="{6C1B009E-985E-4418-ACC9-6400805B743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5946D07-8C1B-4376-843B-5CAE06920CF2}" srcId="{FC12FBD9-13DF-4832-913D-C2B44CF1BB66}" destId="{6C1B009E-985E-4418-ACC9-6400805B743B}" srcOrd="3" destOrd="0" parTransId="{DE349716-1958-4B71-8199-D0E9EA18734A}" sibTransId="{3106E4B4-C0E3-4DE3-9DD9-68AC3D76EA76}"/>
    <dgm:cxn modelId="{EA55130D-5187-409B-BA52-9D662220874F}" srcId="{FC12FBD9-13DF-4832-913D-C2B44CF1BB66}" destId="{F23B2FCD-1DDA-4FB6-95CC-71775C300DEF}" srcOrd="1" destOrd="0" parTransId="{07A1417D-A912-4FED-A637-01D23C30B997}" sibTransId="{3FBDFAE3-5291-4451-805A-0E2DB1064AEF}"/>
    <dgm:cxn modelId="{EDFC091E-E0FD-48EA-8C1F-C82295E0237A}" type="presOf" srcId="{FC12FBD9-13DF-4832-913D-C2B44CF1BB66}" destId="{F22C271F-7C97-4C00-8157-49C2A5EAEEDE}" srcOrd="0" destOrd="0" presId="urn:microsoft.com/office/officeart/2018/5/layout/IconCircleLabelList"/>
    <dgm:cxn modelId="{E3206925-48B5-4001-8E37-DBA193BF6319}" type="presOf" srcId="{C47269B4-C299-4FA9-8D92-B2F97932D5FA}" destId="{2AD87408-279F-4DFB-BAE2-C4729CABE645}" srcOrd="0" destOrd="0" presId="urn:microsoft.com/office/officeart/2018/5/layout/IconCircleLabelList"/>
    <dgm:cxn modelId="{42D77341-DF38-4495-B6DC-81BCC6B7B473}" type="presOf" srcId="{F23B2FCD-1DDA-4FB6-95CC-71775C300DEF}" destId="{94C102E0-ED2C-4263-AD21-9EA26DD17F4F}" srcOrd="0" destOrd="0" presId="urn:microsoft.com/office/officeart/2018/5/layout/IconCircleLabelList"/>
    <dgm:cxn modelId="{AFFB1E49-A934-4AFD-98FF-E57637E35802}" type="presOf" srcId="{C4EA862A-64FF-4466-93C5-07154BDE39DA}" destId="{1B7D8A85-FD3B-4E16-BD5D-7F220F98250B}" srcOrd="0" destOrd="0" presId="urn:microsoft.com/office/officeart/2018/5/layout/IconCircleLabelList"/>
    <dgm:cxn modelId="{32ABE456-89B0-4D6E-9FC8-203B8E47DD53}" srcId="{FC12FBD9-13DF-4832-913D-C2B44CF1BB66}" destId="{C4EA862A-64FF-4466-93C5-07154BDE39DA}" srcOrd="2" destOrd="0" parTransId="{20B5430F-B447-43B5-AC6D-A47AD0DC0155}" sibTransId="{4C050D1E-04CE-4479-827E-A3BF7A7CA188}"/>
    <dgm:cxn modelId="{4434F1B9-3614-4C08-A5DA-8CC96AC728AB}" srcId="{FC12FBD9-13DF-4832-913D-C2B44CF1BB66}" destId="{C47269B4-C299-4FA9-8D92-B2F97932D5FA}" srcOrd="0" destOrd="0" parTransId="{1B27144D-5744-486C-B2F7-9780D6BFE40B}" sibTransId="{231D49D2-BF62-49BF-AB61-FA94C253102F}"/>
    <dgm:cxn modelId="{3CB365C5-ECC7-401F-9633-C49D098263CD}" type="presOf" srcId="{6C1B009E-985E-4418-ACC9-6400805B743B}" destId="{913C34B0-0B70-4660-80A1-146ADB2BDA4A}" srcOrd="0" destOrd="0" presId="urn:microsoft.com/office/officeart/2018/5/layout/IconCircleLabelList"/>
    <dgm:cxn modelId="{20976D3E-7CF4-4E72-BABE-DD0AED8AF8AE}" type="presParOf" srcId="{F22C271F-7C97-4C00-8157-49C2A5EAEEDE}" destId="{F96A8512-993E-4A61-AF11-414C66B84F4B}" srcOrd="0" destOrd="0" presId="urn:microsoft.com/office/officeart/2018/5/layout/IconCircleLabelList"/>
    <dgm:cxn modelId="{2138F873-E288-4DEB-A252-943EE47AF037}" type="presParOf" srcId="{F96A8512-993E-4A61-AF11-414C66B84F4B}" destId="{639A6F9C-0BF8-4311-A752-3D78520C43EE}" srcOrd="0" destOrd="0" presId="urn:microsoft.com/office/officeart/2018/5/layout/IconCircleLabelList"/>
    <dgm:cxn modelId="{9FDE2129-FEAA-44CB-83DE-FE6250D162C9}" type="presParOf" srcId="{F96A8512-993E-4A61-AF11-414C66B84F4B}" destId="{1F8ED0CD-4761-4755-AF3E-23CFA196BAA7}" srcOrd="1" destOrd="0" presId="urn:microsoft.com/office/officeart/2018/5/layout/IconCircleLabelList"/>
    <dgm:cxn modelId="{00B98F04-8580-44E6-82A6-2E5DE958C55F}" type="presParOf" srcId="{F96A8512-993E-4A61-AF11-414C66B84F4B}" destId="{995621D1-8167-4281-B0CE-5BD66733E783}" srcOrd="2" destOrd="0" presId="urn:microsoft.com/office/officeart/2018/5/layout/IconCircleLabelList"/>
    <dgm:cxn modelId="{441C983C-290C-4F95-886C-434E1C2C3100}" type="presParOf" srcId="{F96A8512-993E-4A61-AF11-414C66B84F4B}" destId="{2AD87408-279F-4DFB-BAE2-C4729CABE645}" srcOrd="3" destOrd="0" presId="urn:microsoft.com/office/officeart/2018/5/layout/IconCircleLabelList"/>
    <dgm:cxn modelId="{4D01C3BF-1740-4685-B980-E9B2654704B4}" type="presParOf" srcId="{F22C271F-7C97-4C00-8157-49C2A5EAEEDE}" destId="{36FE47AC-CCF6-46D6-8D59-B1304840DE76}" srcOrd="1" destOrd="0" presId="urn:microsoft.com/office/officeart/2018/5/layout/IconCircleLabelList"/>
    <dgm:cxn modelId="{CBB25F88-73CA-45E4-B022-65CBFEFF66BD}" type="presParOf" srcId="{F22C271F-7C97-4C00-8157-49C2A5EAEEDE}" destId="{F6A84928-04F1-4F5D-94E1-C0710EADFC3D}" srcOrd="2" destOrd="0" presId="urn:microsoft.com/office/officeart/2018/5/layout/IconCircleLabelList"/>
    <dgm:cxn modelId="{B022E3D5-986E-4AEA-A8B7-F92FD3537928}" type="presParOf" srcId="{F6A84928-04F1-4F5D-94E1-C0710EADFC3D}" destId="{38C4758A-5075-4E7C-8B27-A81CBB4A24CE}" srcOrd="0" destOrd="0" presId="urn:microsoft.com/office/officeart/2018/5/layout/IconCircleLabelList"/>
    <dgm:cxn modelId="{532B65F3-11E7-4A0F-A2F4-D572ADA2FBD6}" type="presParOf" srcId="{F6A84928-04F1-4F5D-94E1-C0710EADFC3D}" destId="{329FCA27-0AC4-4A69-9246-B04A190659AB}" srcOrd="1" destOrd="0" presId="urn:microsoft.com/office/officeart/2018/5/layout/IconCircleLabelList"/>
    <dgm:cxn modelId="{007CFA5E-E0EA-461B-AFD3-8788947F9920}" type="presParOf" srcId="{F6A84928-04F1-4F5D-94E1-C0710EADFC3D}" destId="{0D51680B-5DC2-433B-A99A-F5EFF151CD5C}" srcOrd="2" destOrd="0" presId="urn:microsoft.com/office/officeart/2018/5/layout/IconCircleLabelList"/>
    <dgm:cxn modelId="{AEE8AF39-EEEB-4298-ACD2-45B5DBCB4F3F}" type="presParOf" srcId="{F6A84928-04F1-4F5D-94E1-C0710EADFC3D}" destId="{94C102E0-ED2C-4263-AD21-9EA26DD17F4F}" srcOrd="3" destOrd="0" presId="urn:microsoft.com/office/officeart/2018/5/layout/IconCircleLabelList"/>
    <dgm:cxn modelId="{989273B2-2512-439E-A2B9-940A79F5083B}" type="presParOf" srcId="{F22C271F-7C97-4C00-8157-49C2A5EAEEDE}" destId="{DA46B934-6152-4CDB-8485-1999EC37C5D0}" srcOrd="3" destOrd="0" presId="urn:microsoft.com/office/officeart/2018/5/layout/IconCircleLabelList"/>
    <dgm:cxn modelId="{226579DA-F692-42EA-BE38-69C4660FA4F2}" type="presParOf" srcId="{F22C271F-7C97-4C00-8157-49C2A5EAEEDE}" destId="{7934C4B1-60EC-4B58-866C-2AD66374931B}" srcOrd="4" destOrd="0" presId="urn:microsoft.com/office/officeart/2018/5/layout/IconCircleLabelList"/>
    <dgm:cxn modelId="{0094EC3E-70EC-4C4C-951F-197479AE62A7}" type="presParOf" srcId="{7934C4B1-60EC-4B58-866C-2AD66374931B}" destId="{57494C8D-7A85-4A91-9F19-B5950BB5003E}" srcOrd="0" destOrd="0" presId="urn:microsoft.com/office/officeart/2018/5/layout/IconCircleLabelList"/>
    <dgm:cxn modelId="{BE2DFAB9-F68B-4CA2-9147-271658259A48}" type="presParOf" srcId="{7934C4B1-60EC-4B58-866C-2AD66374931B}" destId="{AF463AF3-4810-4DE8-8D82-ABFC1C5A51B9}" srcOrd="1" destOrd="0" presId="urn:microsoft.com/office/officeart/2018/5/layout/IconCircleLabelList"/>
    <dgm:cxn modelId="{C95E24F7-F131-4166-AE98-B7B93DD2CFDE}" type="presParOf" srcId="{7934C4B1-60EC-4B58-866C-2AD66374931B}" destId="{87C0ED24-39E9-4A3D-BC8F-F5EA441C12EB}" srcOrd="2" destOrd="0" presId="urn:microsoft.com/office/officeart/2018/5/layout/IconCircleLabelList"/>
    <dgm:cxn modelId="{94F84801-9AD8-4C39-AC36-2726DD507D18}" type="presParOf" srcId="{7934C4B1-60EC-4B58-866C-2AD66374931B}" destId="{1B7D8A85-FD3B-4E16-BD5D-7F220F98250B}" srcOrd="3" destOrd="0" presId="urn:microsoft.com/office/officeart/2018/5/layout/IconCircleLabelList"/>
    <dgm:cxn modelId="{15C994DC-D817-4DBD-B2A3-479707FA7784}" type="presParOf" srcId="{F22C271F-7C97-4C00-8157-49C2A5EAEEDE}" destId="{6144D8B6-DABA-4F97-BF7D-1E88FC51D284}" srcOrd="5" destOrd="0" presId="urn:microsoft.com/office/officeart/2018/5/layout/IconCircleLabelList"/>
    <dgm:cxn modelId="{600BAAD4-FD7B-4D69-8F9B-625957D96335}" type="presParOf" srcId="{F22C271F-7C97-4C00-8157-49C2A5EAEEDE}" destId="{59D93EF3-9075-4CF1-937B-17C7373FFCAC}" srcOrd="6" destOrd="0" presId="urn:microsoft.com/office/officeart/2018/5/layout/IconCircleLabelList"/>
    <dgm:cxn modelId="{E568132A-5B9D-42C7-A502-FAF76D42EE42}" type="presParOf" srcId="{59D93EF3-9075-4CF1-937B-17C7373FFCAC}" destId="{AE84A099-D331-4A0B-94A7-8D16BA209577}" srcOrd="0" destOrd="0" presId="urn:microsoft.com/office/officeart/2018/5/layout/IconCircleLabelList"/>
    <dgm:cxn modelId="{49301A7D-BF53-4461-B7D3-F0F227784C5E}" type="presParOf" srcId="{59D93EF3-9075-4CF1-937B-17C7373FFCAC}" destId="{3D060976-B03A-4536-8977-DAA943FE2891}" srcOrd="1" destOrd="0" presId="urn:microsoft.com/office/officeart/2018/5/layout/IconCircleLabelList"/>
    <dgm:cxn modelId="{B787CEDE-CFD9-4CA7-9751-7DD1F6E92983}" type="presParOf" srcId="{59D93EF3-9075-4CF1-937B-17C7373FFCAC}" destId="{AA9AB749-6767-4C95-BE98-745F1DD25AB7}" srcOrd="2" destOrd="0" presId="urn:microsoft.com/office/officeart/2018/5/layout/IconCircleLabelList"/>
    <dgm:cxn modelId="{E32248A2-BDFB-496F-BE3F-A900771B0181}" type="presParOf" srcId="{59D93EF3-9075-4CF1-937B-17C7373FFCAC}" destId="{913C34B0-0B70-4660-80A1-146ADB2BDA4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9653A58-B66F-4A9A-893D-817BDA404E08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EB424B5-BFAE-499B-9C05-E9D4285AD542}">
      <dgm:prSet/>
      <dgm:spPr/>
      <dgm:t>
        <a:bodyPr/>
        <a:lstStyle/>
        <a:p>
          <a:r>
            <a:rPr lang="en-US"/>
            <a:t>Vector images are made using mathematical shapes (lines, curves).</a:t>
          </a:r>
        </a:p>
      </dgm:t>
    </dgm:pt>
    <dgm:pt modelId="{C26BFF8A-7F32-474D-8A48-21564CF3CB92}" type="parTrans" cxnId="{595654B0-7938-4FEA-ADE0-F3F0BD5DC3E5}">
      <dgm:prSet/>
      <dgm:spPr/>
      <dgm:t>
        <a:bodyPr/>
        <a:lstStyle/>
        <a:p>
          <a:endParaRPr lang="en-US"/>
        </a:p>
      </dgm:t>
    </dgm:pt>
    <dgm:pt modelId="{BFC98ACE-92D4-4B78-818F-A6210D0DA1DD}" type="sibTrans" cxnId="{595654B0-7938-4FEA-ADE0-F3F0BD5DC3E5}">
      <dgm:prSet/>
      <dgm:spPr/>
      <dgm:t>
        <a:bodyPr/>
        <a:lstStyle/>
        <a:p>
          <a:endParaRPr lang="en-US"/>
        </a:p>
      </dgm:t>
    </dgm:pt>
    <dgm:pt modelId="{4720F8C1-66A7-458F-AF4D-6A7ED518C334}">
      <dgm:prSet/>
      <dgm:spPr/>
      <dgm:t>
        <a:bodyPr/>
        <a:lstStyle/>
        <a:p>
          <a:r>
            <a:rPr lang="en-US"/>
            <a:t>Do not lose quality when scaled.</a:t>
          </a:r>
        </a:p>
      </dgm:t>
    </dgm:pt>
    <dgm:pt modelId="{C4D0AE41-FB80-4E17-93D0-4B5DF8D46E91}" type="parTrans" cxnId="{74F3D1BB-46B4-4E9F-A6A7-26E6798B8869}">
      <dgm:prSet/>
      <dgm:spPr/>
      <dgm:t>
        <a:bodyPr/>
        <a:lstStyle/>
        <a:p>
          <a:endParaRPr lang="en-US"/>
        </a:p>
      </dgm:t>
    </dgm:pt>
    <dgm:pt modelId="{289BC8B8-A538-4153-BB59-66F95771C6F0}" type="sibTrans" cxnId="{74F3D1BB-46B4-4E9F-A6A7-26E6798B8869}">
      <dgm:prSet/>
      <dgm:spPr/>
      <dgm:t>
        <a:bodyPr/>
        <a:lstStyle/>
        <a:p>
          <a:endParaRPr lang="en-US"/>
        </a:p>
      </dgm:t>
    </dgm:pt>
    <dgm:pt modelId="{18E1615B-9B74-4BB4-8B1B-B59E453B6805}">
      <dgm:prSet/>
      <dgm:spPr/>
      <dgm:t>
        <a:bodyPr/>
        <a:lstStyle/>
        <a:p>
          <a:r>
            <a:rPr lang="en-US"/>
            <a:t>Smaller file sizes for simple graphics.</a:t>
          </a:r>
        </a:p>
      </dgm:t>
    </dgm:pt>
    <dgm:pt modelId="{64BA7E75-E3EF-484C-9CBA-B5C99122F65C}" type="parTrans" cxnId="{6A093ADC-737A-4F1A-98DD-BE542547B1C3}">
      <dgm:prSet/>
      <dgm:spPr/>
      <dgm:t>
        <a:bodyPr/>
        <a:lstStyle/>
        <a:p>
          <a:endParaRPr lang="en-US"/>
        </a:p>
      </dgm:t>
    </dgm:pt>
    <dgm:pt modelId="{9FA66D54-DC1F-4255-91FB-EF516CE7CBE1}" type="sibTrans" cxnId="{6A093ADC-737A-4F1A-98DD-BE542547B1C3}">
      <dgm:prSet/>
      <dgm:spPr/>
      <dgm:t>
        <a:bodyPr/>
        <a:lstStyle/>
        <a:p>
          <a:endParaRPr lang="en-US"/>
        </a:p>
      </dgm:t>
    </dgm:pt>
    <dgm:pt modelId="{EC79D421-BD83-4EF5-BE96-316BA5D18D1D}">
      <dgm:prSet/>
      <dgm:spPr/>
      <dgm:t>
        <a:bodyPr/>
        <a:lstStyle/>
        <a:p>
          <a:r>
            <a:rPr lang="en-US"/>
            <a:t>Examples: SVG, EPS, PDF (vector parts)</a:t>
          </a:r>
        </a:p>
      </dgm:t>
    </dgm:pt>
    <dgm:pt modelId="{2A6017F6-E9E1-4129-BEAE-AFADF692EFA9}" type="parTrans" cxnId="{88D92644-80B6-4A5B-9CFB-0EE5DCBD6263}">
      <dgm:prSet/>
      <dgm:spPr/>
      <dgm:t>
        <a:bodyPr/>
        <a:lstStyle/>
        <a:p>
          <a:endParaRPr lang="en-US"/>
        </a:p>
      </dgm:t>
    </dgm:pt>
    <dgm:pt modelId="{C5699521-9BEA-4907-B47C-ADAE2AD84EC7}" type="sibTrans" cxnId="{88D92644-80B6-4A5B-9CFB-0EE5DCBD6263}">
      <dgm:prSet/>
      <dgm:spPr/>
      <dgm:t>
        <a:bodyPr/>
        <a:lstStyle/>
        <a:p>
          <a:endParaRPr lang="en-US"/>
        </a:p>
      </dgm:t>
    </dgm:pt>
    <dgm:pt modelId="{DAE26CA3-52C4-41BA-A7C2-60BED1B0B168}" type="pres">
      <dgm:prSet presAssocID="{49653A58-B66F-4A9A-893D-817BDA404E08}" presName="root" presStyleCnt="0">
        <dgm:presLayoutVars>
          <dgm:dir/>
          <dgm:resizeHandles val="exact"/>
        </dgm:presLayoutVars>
      </dgm:prSet>
      <dgm:spPr/>
    </dgm:pt>
    <dgm:pt modelId="{B38356D8-686C-4666-A64C-935207578E0D}" type="pres">
      <dgm:prSet presAssocID="{49653A58-B66F-4A9A-893D-817BDA404E08}" presName="container" presStyleCnt="0">
        <dgm:presLayoutVars>
          <dgm:dir/>
          <dgm:resizeHandles val="exact"/>
        </dgm:presLayoutVars>
      </dgm:prSet>
      <dgm:spPr/>
    </dgm:pt>
    <dgm:pt modelId="{36BE6B61-D91C-4AAA-AAED-777494D4A4F6}" type="pres">
      <dgm:prSet presAssocID="{3EB424B5-BFAE-499B-9C05-E9D4285AD542}" presName="compNode" presStyleCnt="0"/>
      <dgm:spPr/>
    </dgm:pt>
    <dgm:pt modelId="{409EC18C-FAB6-45C3-A8A7-0058DDD53385}" type="pres">
      <dgm:prSet presAssocID="{3EB424B5-BFAE-499B-9C05-E9D4285AD542}" presName="iconBgRect" presStyleLbl="bgShp" presStyleIdx="0" presStyleCnt="4"/>
      <dgm:spPr/>
    </dgm:pt>
    <dgm:pt modelId="{DBF69352-21A3-4CC6-BBD3-C130885C0FA4}" type="pres">
      <dgm:prSet presAssocID="{3EB424B5-BFAE-499B-9C05-E9D4285AD54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BC2C6A03-9F37-415A-967B-6009B6F39069}" type="pres">
      <dgm:prSet presAssocID="{3EB424B5-BFAE-499B-9C05-E9D4285AD542}" presName="spaceRect" presStyleCnt="0"/>
      <dgm:spPr/>
    </dgm:pt>
    <dgm:pt modelId="{FF680B44-7FDE-4198-A680-8A347055EF44}" type="pres">
      <dgm:prSet presAssocID="{3EB424B5-BFAE-499B-9C05-E9D4285AD542}" presName="textRect" presStyleLbl="revTx" presStyleIdx="0" presStyleCnt="4">
        <dgm:presLayoutVars>
          <dgm:chMax val="1"/>
          <dgm:chPref val="1"/>
        </dgm:presLayoutVars>
      </dgm:prSet>
      <dgm:spPr/>
    </dgm:pt>
    <dgm:pt modelId="{5CD53F7D-4D97-4F3B-A4A6-037DA3541FDD}" type="pres">
      <dgm:prSet presAssocID="{BFC98ACE-92D4-4B78-818F-A6210D0DA1DD}" presName="sibTrans" presStyleLbl="sibTrans2D1" presStyleIdx="0" presStyleCnt="0"/>
      <dgm:spPr/>
    </dgm:pt>
    <dgm:pt modelId="{6CBCB86B-B38A-4D10-B91E-7ADD598FEDA3}" type="pres">
      <dgm:prSet presAssocID="{4720F8C1-66A7-458F-AF4D-6A7ED518C334}" presName="compNode" presStyleCnt="0"/>
      <dgm:spPr/>
    </dgm:pt>
    <dgm:pt modelId="{454AFE85-F261-4A38-924E-1383D143AE2C}" type="pres">
      <dgm:prSet presAssocID="{4720F8C1-66A7-458F-AF4D-6A7ED518C334}" presName="iconBgRect" presStyleLbl="bgShp" presStyleIdx="1" presStyleCnt="4"/>
      <dgm:spPr/>
    </dgm:pt>
    <dgm:pt modelId="{6589335B-7A5B-4B94-9200-0EE11923C28F}" type="pres">
      <dgm:prSet presAssocID="{4720F8C1-66A7-458F-AF4D-6A7ED518C33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CCC2B77F-4A12-4480-865B-ABB28F5D04D8}" type="pres">
      <dgm:prSet presAssocID="{4720F8C1-66A7-458F-AF4D-6A7ED518C334}" presName="spaceRect" presStyleCnt="0"/>
      <dgm:spPr/>
    </dgm:pt>
    <dgm:pt modelId="{8917EFA2-5D7B-475E-A991-24658D893BFD}" type="pres">
      <dgm:prSet presAssocID="{4720F8C1-66A7-458F-AF4D-6A7ED518C334}" presName="textRect" presStyleLbl="revTx" presStyleIdx="1" presStyleCnt="4">
        <dgm:presLayoutVars>
          <dgm:chMax val="1"/>
          <dgm:chPref val="1"/>
        </dgm:presLayoutVars>
      </dgm:prSet>
      <dgm:spPr/>
    </dgm:pt>
    <dgm:pt modelId="{23D1038D-81AC-46EF-A577-D44259343E37}" type="pres">
      <dgm:prSet presAssocID="{289BC8B8-A538-4153-BB59-66F95771C6F0}" presName="sibTrans" presStyleLbl="sibTrans2D1" presStyleIdx="0" presStyleCnt="0"/>
      <dgm:spPr/>
    </dgm:pt>
    <dgm:pt modelId="{EF6BEA85-E0FC-466E-BF81-AF99A4F6E05C}" type="pres">
      <dgm:prSet presAssocID="{18E1615B-9B74-4BB4-8B1B-B59E453B6805}" presName="compNode" presStyleCnt="0"/>
      <dgm:spPr/>
    </dgm:pt>
    <dgm:pt modelId="{E9A2AA3C-B134-4268-AEB0-4B022D5EA465}" type="pres">
      <dgm:prSet presAssocID="{18E1615B-9B74-4BB4-8B1B-B59E453B6805}" presName="iconBgRect" presStyleLbl="bgShp" presStyleIdx="2" presStyleCnt="4"/>
      <dgm:spPr/>
    </dgm:pt>
    <dgm:pt modelId="{885D6142-A5FF-487A-8A34-3576A528C454}" type="pres">
      <dgm:prSet presAssocID="{18E1615B-9B74-4BB4-8B1B-B59E453B680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F17D9305-0809-4461-93C7-B1E63B1C37C1}" type="pres">
      <dgm:prSet presAssocID="{18E1615B-9B74-4BB4-8B1B-B59E453B6805}" presName="spaceRect" presStyleCnt="0"/>
      <dgm:spPr/>
    </dgm:pt>
    <dgm:pt modelId="{5AC1D835-F87C-43BB-9753-A2FA293245C0}" type="pres">
      <dgm:prSet presAssocID="{18E1615B-9B74-4BB4-8B1B-B59E453B6805}" presName="textRect" presStyleLbl="revTx" presStyleIdx="2" presStyleCnt="4">
        <dgm:presLayoutVars>
          <dgm:chMax val="1"/>
          <dgm:chPref val="1"/>
        </dgm:presLayoutVars>
      </dgm:prSet>
      <dgm:spPr/>
    </dgm:pt>
    <dgm:pt modelId="{FD702EDF-CB6D-47C0-92C9-C713B7B14593}" type="pres">
      <dgm:prSet presAssocID="{9FA66D54-DC1F-4255-91FB-EF516CE7CBE1}" presName="sibTrans" presStyleLbl="sibTrans2D1" presStyleIdx="0" presStyleCnt="0"/>
      <dgm:spPr/>
    </dgm:pt>
    <dgm:pt modelId="{83370F93-897B-4F96-A3BD-FB542C274A91}" type="pres">
      <dgm:prSet presAssocID="{EC79D421-BD83-4EF5-BE96-316BA5D18D1D}" presName="compNode" presStyleCnt="0"/>
      <dgm:spPr/>
    </dgm:pt>
    <dgm:pt modelId="{507D3102-D933-4636-B80A-20D7AAD86DDF}" type="pres">
      <dgm:prSet presAssocID="{EC79D421-BD83-4EF5-BE96-316BA5D18D1D}" presName="iconBgRect" presStyleLbl="bgShp" presStyleIdx="3" presStyleCnt="4"/>
      <dgm:spPr/>
    </dgm:pt>
    <dgm:pt modelId="{2C1EAE2A-DF2B-4807-ADF4-ED78B117D68E}" type="pres">
      <dgm:prSet presAssocID="{EC79D421-BD83-4EF5-BE96-316BA5D18D1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6BE34D93-EC10-42A2-8A2A-F385C1B358DF}" type="pres">
      <dgm:prSet presAssocID="{EC79D421-BD83-4EF5-BE96-316BA5D18D1D}" presName="spaceRect" presStyleCnt="0"/>
      <dgm:spPr/>
    </dgm:pt>
    <dgm:pt modelId="{9CAC0D05-AD60-4CC0-9EAA-E0FA0301368D}" type="pres">
      <dgm:prSet presAssocID="{EC79D421-BD83-4EF5-BE96-316BA5D18D1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25EB52F-67AC-40E6-83CE-C971E3D744C2}" type="presOf" srcId="{9FA66D54-DC1F-4255-91FB-EF516CE7CBE1}" destId="{FD702EDF-CB6D-47C0-92C9-C713B7B14593}" srcOrd="0" destOrd="0" presId="urn:microsoft.com/office/officeart/2018/2/layout/IconCircleList"/>
    <dgm:cxn modelId="{0A050A5D-0B47-46A6-BEFF-0258DA7BDBA3}" type="presOf" srcId="{4720F8C1-66A7-458F-AF4D-6A7ED518C334}" destId="{8917EFA2-5D7B-475E-A991-24658D893BFD}" srcOrd="0" destOrd="0" presId="urn:microsoft.com/office/officeart/2018/2/layout/IconCircleList"/>
    <dgm:cxn modelId="{88D92644-80B6-4A5B-9CFB-0EE5DCBD6263}" srcId="{49653A58-B66F-4A9A-893D-817BDA404E08}" destId="{EC79D421-BD83-4EF5-BE96-316BA5D18D1D}" srcOrd="3" destOrd="0" parTransId="{2A6017F6-E9E1-4129-BEAE-AFADF692EFA9}" sibTransId="{C5699521-9BEA-4907-B47C-ADAE2AD84EC7}"/>
    <dgm:cxn modelId="{AE9BFE6A-263C-4E74-9763-5103B5BFD714}" type="presOf" srcId="{EC79D421-BD83-4EF5-BE96-316BA5D18D1D}" destId="{9CAC0D05-AD60-4CC0-9EAA-E0FA0301368D}" srcOrd="0" destOrd="0" presId="urn:microsoft.com/office/officeart/2018/2/layout/IconCircleList"/>
    <dgm:cxn modelId="{81510B59-ACD7-4736-A5E0-84792DD23C34}" type="presOf" srcId="{49653A58-B66F-4A9A-893D-817BDA404E08}" destId="{DAE26CA3-52C4-41BA-A7C2-60BED1B0B168}" srcOrd="0" destOrd="0" presId="urn:microsoft.com/office/officeart/2018/2/layout/IconCircleList"/>
    <dgm:cxn modelId="{38C34584-091D-46F8-B7B8-D18C5D58E31C}" type="presOf" srcId="{289BC8B8-A538-4153-BB59-66F95771C6F0}" destId="{23D1038D-81AC-46EF-A577-D44259343E37}" srcOrd="0" destOrd="0" presId="urn:microsoft.com/office/officeart/2018/2/layout/IconCircleList"/>
    <dgm:cxn modelId="{3DF87E9C-7E42-40FE-B677-6D6E26540DA7}" type="presOf" srcId="{3EB424B5-BFAE-499B-9C05-E9D4285AD542}" destId="{FF680B44-7FDE-4198-A680-8A347055EF44}" srcOrd="0" destOrd="0" presId="urn:microsoft.com/office/officeart/2018/2/layout/IconCircleList"/>
    <dgm:cxn modelId="{10E10A9E-888C-41B1-A56F-D9B47DB1B65B}" type="presOf" srcId="{BFC98ACE-92D4-4B78-818F-A6210D0DA1DD}" destId="{5CD53F7D-4D97-4F3B-A4A6-037DA3541FDD}" srcOrd="0" destOrd="0" presId="urn:microsoft.com/office/officeart/2018/2/layout/IconCircleList"/>
    <dgm:cxn modelId="{595654B0-7938-4FEA-ADE0-F3F0BD5DC3E5}" srcId="{49653A58-B66F-4A9A-893D-817BDA404E08}" destId="{3EB424B5-BFAE-499B-9C05-E9D4285AD542}" srcOrd="0" destOrd="0" parTransId="{C26BFF8A-7F32-474D-8A48-21564CF3CB92}" sibTransId="{BFC98ACE-92D4-4B78-818F-A6210D0DA1DD}"/>
    <dgm:cxn modelId="{74F3D1BB-46B4-4E9F-A6A7-26E6798B8869}" srcId="{49653A58-B66F-4A9A-893D-817BDA404E08}" destId="{4720F8C1-66A7-458F-AF4D-6A7ED518C334}" srcOrd="1" destOrd="0" parTransId="{C4D0AE41-FB80-4E17-93D0-4B5DF8D46E91}" sibTransId="{289BC8B8-A538-4153-BB59-66F95771C6F0}"/>
    <dgm:cxn modelId="{6A093ADC-737A-4F1A-98DD-BE542547B1C3}" srcId="{49653A58-B66F-4A9A-893D-817BDA404E08}" destId="{18E1615B-9B74-4BB4-8B1B-B59E453B6805}" srcOrd="2" destOrd="0" parTransId="{64BA7E75-E3EF-484C-9CBA-B5C99122F65C}" sibTransId="{9FA66D54-DC1F-4255-91FB-EF516CE7CBE1}"/>
    <dgm:cxn modelId="{76A0C7F1-F5A8-4811-A255-D979AAE1ACF2}" type="presOf" srcId="{18E1615B-9B74-4BB4-8B1B-B59E453B6805}" destId="{5AC1D835-F87C-43BB-9753-A2FA293245C0}" srcOrd="0" destOrd="0" presId="urn:microsoft.com/office/officeart/2018/2/layout/IconCircleList"/>
    <dgm:cxn modelId="{30015D21-AEA5-40A3-8BE0-F470FD2436E1}" type="presParOf" srcId="{DAE26CA3-52C4-41BA-A7C2-60BED1B0B168}" destId="{B38356D8-686C-4666-A64C-935207578E0D}" srcOrd="0" destOrd="0" presId="urn:microsoft.com/office/officeart/2018/2/layout/IconCircleList"/>
    <dgm:cxn modelId="{B4A64110-671C-4FB6-82E5-F085B7927BA4}" type="presParOf" srcId="{B38356D8-686C-4666-A64C-935207578E0D}" destId="{36BE6B61-D91C-4AAA-AAED-777494D4A4F6}" srcOrd="0" destOrd="0" presId="urn:microsoft.com/office/officeart/2018/2/layout/IconCircleList"/>
    <dgm:cxn modelId="{9CFF5859-5219-4102-BD48-51332EE337B2}" type="presParOf" srcId="{36BE6B61-D91C-4AAA-AAED-777494D4A4F6}" destId="{409EC18C-FAB6-45C3-A8A7-0058DDD53385}" srcOrd="0" destOrd="0" presId="urn:microsoft.com/office/officeart/2018/2/layout/IconCircleList"/>
    <dgm:cxn modelId="{359757B9-2238-4845-9C46-048922E31CD1}" type="presParOf" srcId="{36BE6B61-D91C-4AAA-AAED-777494D4A4F6}" destId="{DBF69352-21A3-4CC6-BBD3-C130885C0FA4}" srcOrd="1" destOrd="0" presId="urn:microsoft.com/office/officeart/2018/2/layout/IconCircleList"/>
    <dgm:cxn modelId="{CDC56267-8CC9-491C-93E1-C0D49E19E152}" type="presParOf" srcId="{36BE6B61-D91C-4AAA-AAED-777494D4A4F6}" destId="{BC2C6A03-9F37-415A-967B-6009B6F39069}" srcOrd="2" destOrd="0" presId="urn:microsoft.com/office/officeart/2018/2/layout/IconCircleList"/>
    <dgm:cxn modelId="{745C3F5E-DC30-4D97-AAFD-C640C670BADE}" type="presParOf" srcId="{36BE6B61-D91C-4AAA-AAED-777494D4A4F6}" destId="{FF680B44-7FDE-4198-A680-8A347055EF44}" srcOrd="3" destOrd="0" presId="urn:microsoft.com/office/officeart/2018/2/layout/IconCircleList"/>
    <dgm:cxn modelId="{EFCE400A-BB8A-448D-B5EA-C2DFF403D61E}" type="presParOf" srcId="{B38356D8-686C-4666-A64C-935207578E0D}" destId="{5CD53F7D-4D97-4F3B-A4A6-037DA3541FDD}" srcOrd="1" destOrd="0" presId="urn:microsoft.com/office/officeart/2018/2/layout/IconCircleList"/>
    <dgm:cxn modelId="{FF71E940-C1A7-4BA1-B98B-3902D7318195}" type="presParOf" srcId="{B38356D8-686C-4666-A64C-935207578E0D}" destId="{6CBCB86B-B38A-4D10-B91E-7ADD598FEDA3}" srcOrd="2" destOrd="0" presId="urn:microsoft.com/office/officeart/2018/2/layout/IconCircleList"/>
    <dgm:cxn modelId="{1C83B6E3-E5E4-49F7-8FB2-257EDBA4295B}" type="presParOf" srcId="{6CBCB86B-B38A-4D10-B91E-7ADD598FEDA3}" destId="{454AFE85-F261-4A38-924E-1383D143AE2C}" srcOrd="0" destOrd="0" presId="urn:microsoft.com/office/officeart/2018/2/layout/IconCircleList"/>
    <dgm:cxn modelId="{16F1D241-B36B-4333-A565-638B3EDC7229}" type="presParOf" srcId="{6CBCB86B-B38A-4D10-B91E-7ADD598FEDA3}" destId="{6589335B-7A5B-4B94-9200-0EE11923C28F}" srcOrd="1" destOrd="0" presId="urn:microsoft.com/office/officeart/2018/2/layout/IconCircleList"/>
    <dgm:cxn modelId="{D8188810-617E-4405-8C37-4BEA92875B44}" type="presParOf" srcId="{6CBCB86B-B38A-4D10-B91E-7ADD598FEDA3}" destId="{CCC2B77F-4A12-4480-865B-ABB28F5D04D8}" srcOrd="2" destOrd="0" presId="urn:microsoft.com/office/officeart/2018/2/layout/IconCircleList"/>
    <dgm:cxn modelId="{1E85524A-2834-4660-BC6C-6965818DEA93}" type="presParOf" srcId="{6CBCB86B-B38A-4D10-B91E-7ADD598FEDA3}" destId="{8917EFA2-5D7B-475E-A991-24658D893BFD}" srcOrd="3" destOrd="0" presId="urn:microsoft.com/office/officeart/2018/2/layout/IconCircleList"/>
    <dgm:cxn modelId="{F05DE6B7-09DD-4E26-8476-0C28E160EF9D}" type="presParOf" srcId="{B38356D8-686C-4666-A64C-935207578E0D}" destId="{23D1038D-81AC-46EF-A577-D44259343E37}" srcOrd="3" destOrd="0" presId="urn:microsoft.com/office/officeart/2018/2/layout/IconCircleList"/>
    <dgm:cxn modelId="{8768EF48-5973-40AD-9A3C-A3856AFE2875}" type="presParOf" srcId="{B38356D8-686C-4666-A64C-935207578E0D}" destId="{EF6BEA85-E0FC-466E-BF81-AF99A4F6E05C}" srcOrd="4" destOrd="0" presId="urn:microsoft.com/office/officeart/2018/2/layout/IconCircleList"/>
    <dgm:cxn modelId="{6F40B02C-3961-4A64-B0C2-3432AA358C1C}" type="presParOf" srcId="{EF6BEA85-E0FC-466E-BF81-AF99A4F6E05C}" destId="{E9A2AA3C-B134-4268-AEB0-4B022D5EA465}" srcOrd="0" destOrd="0" presId="urn:microsoft.com/office/officeart/2018/2/layout/IconCircleList"/>
    <dgm:cxn modelId="{8A42A19B-04AC-46B3-A0C2-3C7491B0E84C}" type="presParOf" srcId="{EF6BEA85-E0FC-466E-BF81-AF99A4F6E05C}" destId="{885D6142-A5FF-487A-8A34-3576A528C454}" srcOrd="1" destOrd="0" presId="urn:microsoft.com/office/officeart/2018/2/layout/IconCircleList"/>
    <dgm:cxn modelId="{6535BFD7-79AB-4068-A2BE-5E9948094B84}" type="presParOf" srcId="{EF6BEA85-E0FC-466E-BF81-AF99A4F6E05C}" destId="{F17D9305-0809-4461-93C7-B1E63B1C37C1}" srcOrd="2" destOrd="0" presId="urn:microsoft.com/office/officeart/2018/2/layout/IconCircleList"/>
    <dgm:cxn modelId="{33C91E17-6467-4494-B466-5E00F9B1FF2C}" type="presParOf" srcId="{EF6BEA85-E0FC-466E-BF81-AF99A4F6E05C}" destId="{5AC1D835-F87C-43BB-9753-A2FA293245C0}" srcOrd="3" destOrd="0" presId="urn:microsoft.com/office/officeart/2018/2/layout/IconCircleList"/>
    <dgm:cxn modelId="{872CA2C7-CE89-4C94-A60F-76FA9C918BA4}" type="presParOf" srcId="{B38356D8-686C-4666-A64C-935207578E0D}" destId="{FD702EDF-CB6D-47C0-92C9-C713B7B14593}" srcOrd="5" destOrd="0" presId="urn:microsoft.com/office/officeart/2018/2/layout/IconCircleList"/>
    <dgm:cxn modelId="{C7F64650-EE8B-4BD0-A56D-C687D0452F2C}" type="presParOf" srcId="{B38356D8-686C-4666-A64C-935207578E0D}" destId="{83370F93-897B-4F96-A3BD-FB542C274A91}" srcOrd="6" destOrd="0" presId="urn:microsoft.com/office/officeart/2018/2/layout/IconCircleList"/>
    <dgm:cxn modelId="{CED334BE-BB11-4597-AFD1-E1A4EAA74C99}" type="presParOf" srcId="{83370F93-897B-4F96-A3BD-FB542C274A91}" destId="{507D3102-D933-4636-B80A-20D7AAD86DDF}" srcOrd="0" destOrd="0" presId="urn:microsoft.com/office/officeart/2018/2/layout/IconCircleList"/>
    <dgm:cxn modelId="{DBF96FC5-C7C0-4B8C-A114-918D18A102A7}" type="presParOf" srcId="{83370F93-897B-4F96-A3BD-FB542C274A91}" destId="{2C1EAE2A-DF2B-4807-ADF4-ED78B117D68E}" srcOrd="1" destOrd="0" presId="urn:microsoft.com/office/officeart/2018/2/layout/IconCircleList"/>
    <dgm:cxn modelId="{D34FD131-0B80-4002-9EBE-8F117346BA5D}" type="presParOf" srcId="{83370F93-897B-4F96-A3BD-FB542C274A91}" destId="{6BE34D93-EC10-42A2-8A2A-F385C1B358DF}" srcOrd="2" destOrd="0" presId="urn:microsoft.com/office/officeart/2018/2/layout/IconCircleList"/>
    <dgm:cxn modelId="{7C9DAD1D-A7EF-4B0C-8C00-D4B50D0D3F3E}" type="presParOf" srcId="{83370F93-897B-4F96-A3BD-FB542C274A91}" destId="{9CAC0D05-AD60-4CC0-9EAA-E0FA0301368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A133688-CF2D-43DE-836A-5F65C6FBDCC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57E282D-3DC1-4BD9-B5A1-81EB2BE2DA9A}">
      <dgm:prSet/>
      <dgm:spPr/>
      <dgm:t>
        <a:bodyPr/>
        <a:lstStyle/>
        <a:p>
          <a:r>
            <a:rPr lang="en-US"/>
            <a:t>Bitmap: Detailed photos, pixel-based, large files, loses quality on zoom.</a:t>
          </a:r>
        </a:p>
      </dgm:t>
    </dgm:pt>
    <dgm:pt modelId="{1C650594-0097-4108-832B-C6FDAE324F63}" type="parTrans" cxnId="{DF2FC416-434A-432D-97EA-93C2AADFE88B}">
      <dgm:prSet/>
      <dgm:spPr/>
      <dgm:t>
        <a:bodyPr/>
        <a:lstStyle/>
        <a:p>
          <a:endParaRPr lang="en-US"/>
        </a:p>
      </dgm:t>
    </dgm:pt>
    <dgm:pt modelId="{97AAFA1F-507E-45ED-BCE0-F824583AADD2}" type="sibTrans" cxnId="{DF2FC416-434A-432D-97EA-93C2AADFE88B}">
      <dgm:prSet/>
      <dgm:spPr/>
      <dgm:t>
        <a:bodyPr/>
        <a:lstStyle/>
        <a:p>
          <a:endParaRPr lang="en-US"/>
        </a:p>
      </dgm:t>
    </dgm:pt>
    <dgm:pt modelId="{2046569F-8CA1-4D56-9BF6-DA241FF4CC65}">
      <dgm:prSet/>
      <dgm:spPr/>
      <dgm:t>
        <a:bodyPr/>
        <a:lstStyle/>
        <a:p>
          <a:r>
            <a:rPr lang="en-US"/>
            <a:t>Vector: Logos/Icons, resolution independent, small files, not suited for photos.</a:t>
          </a:r>
        </a:p>
      </dgm:t>
    </dgm:pt>
    <dgm:pt modelId="{51C5B58C-E6FA-43D5-A1A7-03DBAC211C6E}" type="parTrans" cxnId="{5D2D3A0E-40EC-49C4-8789-DA9DE8243FE0}">
      <dgm:prSet/>
      <dgm:spPr/>
      <dgm:t>
        <a:bodyPr/>
        <a:lstStyle/>
        <a:p>
          <a:endParaRPr lang="en-US"/>
        </a:p>
      </dgm:t>
    </dgm:pt>
    <dgm:pt modelId="{9A1254DD-393B-45F2-9777-38FFEA6272C8}" type="sibTrans" cxnId="{5D2D3A0E-40EC-49C4-8789-DA9DE8243FE0}">
      <dgm:prSet/>
      <dgm:spPr/>
      <dgm:t>
        <a:bodyPr/>
        <a:lstStyle/>
        <a:p>
          <a:endParaRPr lang="en-US"/>
        </a:p>
      </dgm:t>
    </dgm:pt>
    <dgm:pt modelId="{57F42BF9-5A43-48E3-B0D4-DCACDFED9224}" type="pres">
      <dgm:prSet presAssocID="{1A133688-CF2D-43DE-836A-5F65C6FBDCCD}" presName="root" presStyleCnt="0">
        <dgm:presLayoutVars>
          <dgm:dir/>
          <dgm:resizeHandles val="exact"/>
        </dgm:presLayoutVars>
      </dgm:prSet>
      <dgm:spPr/>
    </dgm:pt>
    <dgm:pt modelId="{7F597B9C-97C7-4B50-9B93-430D6A03815B}" type="pres">
      <dgm:prSet presAssocID="{057E282D-3DC1-4BD9-B5A1-81EB2BE2DA9A}" presName="compNode" presStyleCnt="0"/>
      <dgm:spPr/>
    </dgm:pt>
    <dgm:pt modelId="{7E51D948-9159-472E-A391-CEB82EBACFDA}" type="pres">
      <dgm:prSet presAssocID="{057E282D-3DC1-4BD9-B5A1-81EB2BE2DA9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oom Out"/>
        </a:ext>
      </dgm:extLst>
    </dgm:pt>
    <dgm:pt modelId="{B9645725-D112-4DF9-924E-8F3BFCAE975A}" type="pres">
      <dgm:prSet presAssocID="{057E282D-3DC1-4BD9-B5A1-81EB2BE2DA9A}" presName="spaceRect" presStyleCnt="0"/>
      <dgm:spPr/>
    </dgm:pt>
    <dgm:pt modelId="{C96343AD-1F27-4E0C-8F68-C0DE3BAC18D5}" type="pres">
      <dgm:prSet presAssocID="{057E282D-3DC1-4BD9-B5A1-81EB2BE2DA9A}" presName="textRect" presStyleLbl="revTx" presStyleIdx="0" presStyleCnt="2">
        <dgm:presLayoutVars>
          <dgm:chMax val="1"/>
          <dgm:chPref val="1"/>
        </dgm:presLayoutVars>
      </dgm:prSet>
      <dgm:spPr/>
    </dgm:pt>
    <dgm:pt modelId="{8796E51A-4EE2-472D-82D7-699C6796FB9B}" type="pres">
      <dgm:prSet presAssocID="{97AAFA1F-507E-45ED-BCE0-F824583AADD2}" presName="sibTrans" presStyleCnt="0"/>
      <dgm:spPr/>
    </dgm:pt>
    <dgm:pt modelId="{68C897ED-EFB7-4ABC-9994-4F5B9A449F3E}" type="pres">
      <dgm:prSet presAssocID="{2046569F-8CA1-4D56-9BF6-DA241FF4CC65}" presName="compNode" presStyleCnt="0"/>
      <dgm:spPr/>
    </dgm:pt>
    <dgm:pt modelId="{B3332129-1F74-4C84-B6BE-9AD8C9D9A3FD}" type="pres">
      <dgm:prSet presAssocID="{2046569F-8CA1-4D56-9BF6-DA241FF4CC6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s"/>
        </a:ext>
      </dgm:extLst>
    </dgm:pt>
    <dgm:pt modelId="{8C87DAB6-C5EE-4CCD-A84B-6E189879FE08}" type="pres">
      <dgm:prSet presAssocID="{2046569F-8CA1-4D56-9BF6-DA241FF4CC65}" presName="spaceRect" presStyleCnt="0"/>
      <dgm:spPr/>
    </dgm:pt>
    <dgm:pt modelId="{1D6CD43E-8E63-4675-880C-2451C6BA8CD5}" type="pres">
      <dgm:prSet presAssocID="{2046569F-8CA1-4D56-9BF6-DA241FF4CC6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D2D3A0E-40EC-49C4-8789-DA9DE8243FE0}" srcId="{1A133688-CF2D-43DE-836A-5F65C6FBDCCD}" destId="{2046569F-8CA1-4D56-9BF6-DA241FF4CC65}" srcOrd="1" destOrd="0" parTransId="{51C5B58C-E6FA-43D5-A1A7-03DBAC211C6E}" sibTransId="{9A1254DD-393B-45F2-9777-38FFEA6272C8}"/>
    <dgm:cxn modelId="{DF2FC416-434A-432D-97EA-93C2AADFE88B}" srcId="{1A133688-CF2D-43DE-836A-5F65C6FBDCCD}" destId="{057E282D-3DC1-4BD9-B5A1-81EB2BE2DA9A}" srcOrd="0" destOrd="0" parTransId="{1C650594-0097-4108-832B-C6FDAE324F63}" sibTransId="{97AAFA1F-507E-45ED-BCE0-F824583AADD2}"/>
    <dgm:cxn modelId="{B70F0B79-C69A-4031-9ED7-76E5448C40BC}" type="presOf" srcId="{2046569F-8CA1-4D56-9BF6-DA241FF4CC65}" destId="{1D6CD43E-8E63-4675-880C-2451C6BA8CD5}" srcOrd="0" destOrd="0" presId="urn:microsoft.com/office/officeart/2018/2/layout/IconLabelList"/>
    <dgm:cxn modelId="{E86E52A2-09D0-4D73-AEA4-D2B77DFEFA85}" type="presOf" srcId="{057E282D-3DC1-4BD9-B5A1-81EB2BE2DA9A}" destId="{C96343AD-1F27-4E0C-8F68-C0DE3BAC18D5}" srcOrd="0" destOrd="0" presId="urn:microsoft.com/office/officeart/2018/2/layout/IconLabelList"/>
    <dgm:cxn modelId="{48A82EC9-F827-4BE0-A32F-9208FFB57FDB}" type="presOf" srcId="{1A133688-CF2D-43DE-836A-5F65C6FBDCCD}" destId="{57F42BF9-5A43-48E3-B0D4-DCACDFED9224}" srcOrd="0" destOrd="0" presId="urn:microsoft.com/office/officeart/2018/2/layout/IconLabelList"/>
    <dgm:cxn modelId="{E5FA0959-1A76-4D74-8616-7C7872BAAD24}" type="presParOf" srcId="{57F42BF9-5A43-48E3-B0D4-DCACDFED9224}" destId="{7F597B9C-97C7-4B50-9B93-430D6A03815B}" srcOrd="0" destOrd="0" presId="urn:microsoft.com/office/officeart/2018/2/layout/IconLabelList"/>
    <dgm:cxn modelId="{CD4A851F-28FB-4C7F-AD81-0F7CC1E361F6}" type="presParOf" srcId="{7F597B9C-97C7-4B50-9B93-430D6A03815B}" destId="{7E51D948-9159-472E-A391-CEB82EBACFDA}" srcOrd="0" destOrd="0" presId="urn:microsoft.com/office/officeart/2018/2/layout/IconLabelList"/>
    <dgm:cxn modelId="{24185BDB-BDCD-4333-BA14-04CEF27411C6}" type="presParOf" srcId="{7F597B9C-97C7-4B50-9B93-430D6A03815B}" destId="{B9645725-D112-4DF9-924E-8F3BFCAE975A}" srcOrd="1" destOrd="0" presId="urn:microsoft.com/office/officeart/2018/2/layout/IconLabelList"/>
    <dgm:cxn modelId="{A5FDD69B-211C-4BBF-9B30-740B5188CB82}" type="presParOf" srcId="{7F597B9C-97C7-4B50-9B93-430D6A03815B}" destId="{C96343AD-1F27-4E0C-8F68-C0DE3BAC18D5}" srcOrd="2" destOrd="0" presId="urn:microsoft.com/office/officeart/2018/2/layout/IconLabelList"/>
    <dgm:cxn modelId="{19CBF82E-8D03-4168-B104-EC0278A3304A}" type="presParOf" srcId="{57F42BF9-5A43-48E3-B0D4-DCACDFED9224}" destId="{8796E51A-4EE2-472D-82D7-699C6796FB9B}" srcOrd="1" destOrd="0" presId="urn:microsoft.com/office/officeart/2018/2/layout/IconLabelList"/>
    <dgm:cxn modelId="{6883AE5D-E6DF-4914-ADA2-2180C2931A83}" type="presParOf" srcId="{57F42BF9-5A43-48E3-B0D4-DCACDFED9224}" destId="{68C897ED-EFB7-4ABC-9994-4F5B9A449F3E}" srcOrd="2" destOrd="0" presId="urn:microsoft.com/office/officeart/2018/2/layout/IconLabelList"/>
    <dgm:cxn modelId="{BCF1CDF8-5583-413A-8810-3CA8284C297B}" type="presParOf" srcId="{68C897ED-EFB7-4ABC-9994-4F5B9A449F3E}" destId="{B3332129-1F74-4C84-B6BE-9AD8C9D9A3FD}" srcOrd="0" destOrd="0" presId="urn:microsoft.com/office/officeart/2018/2/layout/IconLabelList"/>
    <dgm:cxn modelId="{06C1A29E-9F64-4861-B0EE-0CB7C0061405}" type="presParOf" srcId="{68C897ED-EFB7-4ABC-9994-4F5B9A449F3E}" destId="{8C87DAB6-C5EE-4CCD-A84B-6E189879FE08}" srcOrd="1" destOrd="0" presId="urn:microsoft.com/office/officeart/2018/2/layout/IconLabelList"/>
    <dgm:cxn modelId="{6B960BD8-3D34-4792-ACED-EA0A0222E444}" type="presParOf" srcId="{68C897ED-EFB7-4ABC-9994-4F5B9A449F3E}" destId="{1D6CD43E-8E63-4675-880C-2451C6BA8CD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6008091-620B-431E-9424-D4BE259DF22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8E1861-351D-45E9-9AED-4B6BCECF9A9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Compression reduces file size for storage and transmission.</a:t>
          </a:r>
        </a:p>
      </dgm:t>
    </dgm:pt>
    <dgm:pt modelId="{C357268D-27AE-46EF-8B90-3EEA4A4E6866}" type="parTrans" cxnId="{CBC94029-D5B2-468A-A2CD-93EF8250A64C}">
      <dgm:prSet/>
      <dgm:spPr/>
      <dgm:t>
        <a:bodyPr/>
        <a:lstStyle/>
        <a:p>
          <a:endParaRPr lang="en-US"/>
        </a:p>
      </dgm:t>
    </dgm:pt>
    <dgm:pt modelId="{B412D84B-5DE5-4813-9ED3-8CBEE795027D}" type="sibTrans" cxnId="{CBC94029-D5B2-468A-A2CD-93EF8250A64C}">
      <dgm:prSet/>
      <dgm:spPr/>
      <dgm:t>
        <a:bodyPr/>
        <a:lstStyle/>
        <a:p>
          <a:endParaRPr lang="en-US"/>
        </a:p>
      </dgm:t>
    </dgm:pt>
    <dgm:pt modelId="{4D2303F4-EB5E-4B95-9C24-0511A2DDFC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Lossless: no data lost; perfect restoration.</a:t>
          </a:r>
        </a:p>
      </dgm:t>
    </dgm:pt>
    <dgm:pt modelId="{A3CF9346-E03B-46A3-9000-7B0EA781C25A}" type="parTrans" cxnId="{AA2E5664-70DF-4919-823E-00C77A37E05C}">
      <dgm:prSet/>
      <dgm:spPr/>
      <dgm:t>
        <a:bodyPr/>
        <a:lstStyle/>
        <a:p>
          <a:endParaRPr lang="en-US"/>
        </a:p>
      </dgm:t>
    </dgm:pt>
    <dgm:pt modelId="{D40B29B6-5392-44B7-8360-3ED39550C8B8}" type="sibTrans" cxnId="{AA2E5664-70DF-4919-823E-00C77A37E05C}">
      <dgm:prSet/>
      <dgm:spPr/>
      <dgm:t>
        <a:bodyPr/>
        <a:lstStyle/>
        <a:p>
          <a:endParaRPr lang="en-US"/>
        </a:p>
      </dgm:t>
    </dgm:pt>
    <dgm:pt modelId="{1D2E143D-5EDC-4D05-BD75-F6A4D8CB94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Lossy: data lost; used for media.</a:t>
          </a:r>
        </a:p>
      </dgm:t>
    </dgm:pt>
    <dgm:pt modelId="{0441BF87-42D6-4AC8-9143-C9725C4ABB99}" type="parTrans" cxnId="{D98B8112-D702-49F3-977E-851963F66724}">
      <dgm:prSet/>
      <dgm:spPr/>
      <dgm:t>
        <a:bodyPr/>
        <a:lstStyle/>
        <a:p>
          <a:endParaRPr lang="en-US"/>
        </a:p>
      </dgm:t>
    </dgm:pt>
    <dgm:pt modelId="{3C66F17A-CD10-40A3-84A7-77AF41AD7450}" type="sibTrans" cxnId="{D98B8112-D702-49F3-977E-851963F66724}">
      <dgm:prSet/>
      <dgm:spPr/>
      <dgm:t>
        <a:bodyPr/>
        <a:lstStyle/>
        <a:p>
          <a:endParaRPr lang="en-US"/>
        </a:p>
      </dgm:t>
    </dgm:pt>
    <dgm:pt modelId="{A709D99B-B187-45B6-9211-7B0F27F3EE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Know how to calculate file sizes.</a:t>
          </a:r>
        </a:p>
      </dgm:t>
    </dgm:pt>
    <dgm:pt modelId="{402BE6DC-1AD7-46D6-89CF-0A888BDBD06F}" type="parTrans" cxnId="{B250D2B2-F566-404C-B72A-C69973F84DC9}">
      <dgm:prSet/>
      <dgm:spPr/>
      <dgm:t>
        <a:bodyPr/>
        <a:lstStyle/>
        <a:p>
          <a:endParaRPr lang="en-US"/>
        </a:p>
      </dgm:t>
    </dgm:pt>
    <dgm:pt modelId="{78FCC2E6-4D15-4129-B943-BB586EAD2A2B}" type="sibTrans" cxnId="{B250D2B2-F566-404C-B72A-C69973F84DC9}">
      <dgm:prSet/>
      <dgm:spPr/>
      <dgm:t>
        <a:bodyPr/>
        <a:lstStyle/>
        <a:p>
          <a:endParaRPr lang="en-US"/>
        </a:p>
      </dgm:t>
    </dgm:pt>
    <dgm:pt modelId="{C048A72E-16E1-450A-89A5-736F385636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Understand differences between vector and bitmap images.</a:t>
          </a:r>
        </a:p>
      </dgm:t>
    </dgm:pt>
    <dgm:pt modelId="{FEACA0CC-2CA0-424B-B728-99871C353DD2}" type="parTrans" cxnId="{FB64A269-934C-4589-84B6-90EE89EA63EA}">
      <dgm:prSet/>
      <dgm:spPr/>
      <dgm:t>
        <a:bodyPr/>
        <a:lstStyle/>
        <a:p>
          <a:endParaRPr lang="en-US"/>
        </a:p>
      </dgm:t>
    </dgm:pt>
    <dgm:pt modelId="{7914CCD7-F3CC-4646-99D3-B34830DEEEEE}" type="sibTrans" cxnId="{FB64A269-934C-4589-84B6-90EE89EA63EA}">
      <dgm:prSet/>
      <dgm:spPr/>
      <dgm:t>
        <a:bodyPr/>
        <a:lstStyle/>
        <a:p>
          <a:endParaRPr lang="en-US"/>
        </a:p>
      </dgm:t>
    </dgm:pt>
    <dgm:pt modelId="{EAC7BE7E-FCAC-4A68-8E13-B2D80A4C59BD}" type="pres">
      <dgm:prSet presAssocID="{86008091-620B-431E-9424-D4BE259DF220}" presName="root" presStyleCnt="0">
        <dgm:presLayoutVars>
          <dgm:dir/>
          <dgm:resizeHandles val="exact"/>
        </dgm:presLayoutVars>
      </dgm:prSet>
      <dgm:spPr/>
    </dgm:pt>
    <dgm:pt modelId="{A1310A94-BCF2-4FB4-BE9D-10C7E70C6A5F}" type="pres">
      <dgm:prSet presAssocID="{508E1861-351D-45E9-9AED-4B6BCECF9A9A}" presName="compNode" presStyleCnt="0"/>
      <dgm:spPr/>
    </dgm:pt>
    <dgm:pt modelId="{461257F5-7E67-4002-ABB5-D5DEC8ECA4A5}" type="pres">
      <dgm:prSet presAssocID="{508E1861-351D-45E9-9AED-4B6BCECF9A9A}" presName="bgRect" presStyleLbl="bgShp" presStyleIdx="0" presStyleCnt="5"/>
      <dgm:spPr/>
    </dgm:pt>
    <dgm:pt modelId="{33AA8F98-32DC-42B1-97A0-84FBDB932260}" type="pres">
      <dgm:prSet presAssocID="{508E1861-351D-45E9-9AED-4B6BCECF9A9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2B742985-DBD4-470C-A5E7-7CEA07C01B81}" type="pres">
      <dgm:prSet presAssocID="{508E1861-351D-45E9-9AED-4B6BCECF9A9A}" presName="spaceRect" presStyleCnt="0"/>
      <dgm:spPr/>
    </dgm:pt>
    <dgm:pt modelId="{A4056AA2-4C30-4133-8EE5-831EEBD89DFC}" type="pres">
      <dgm:prSet presAssocID="{508E1861-351D-45E9-9AED-4B6BCECF9A9A}" presName="parTx" presStyleLbl="revTx" presStyleIdx="0" presStyleCnt="5">
        <dgm:presLayoutVars>
          <dgm:chMax val="0"/>
          <dgm:chPref val="0"/>
        </dgm:presLayoutVars>
      </dgm:prSet>
      <dgm:spPr/>
    </dgm:pt>
    <dgm:pt modelId="{B4FB03A8-C632-48BD-9EC6-C2825F029EE1}" type="pres">
      <dgm:prSet presAssocID="{B412D84B-5DE5-4813-9ED3-8CBEE795027D}" presName="sibTrans" presStyleCnt="0"/>
      <dgm:spPr/>
    </dgm:pt>
    <dgm:pt modelId="{991DAC50-C0AF-4341-B3C1-77935BAB2BB6}" type="pres">
      <dgm:prSet presAssocID="{4D2303F4-EB5E-4B95-9C24-0511A2DDFCD6}" presName="compNode" presStyleCnt="0"/>
      <dgm:spPr/>
    </dgm:pt>
    <dgm:pt modelId="{9BBDD052-5D9E-48B2-A902-E911FCB12493}" type="pres">
      <dgm:prSet presAssocID="{4D2303F4-EB5E-4B95-9C24-0511A2DDFCD6}" presName="bgRect" presStyleLbl="bgShp" presStyleIdx="1" presStyleCnt="5"/>
      <dgm:spPr/>
    </dgm:pt>
    <dgm:pt modelId="{0C999073-CBE8-46D0-8CB9-6CF3CEB03106}" type="pres">
      <dgm:prSet presAssocID="{4D2303F4-EB5E-4B95-9C24-0511A2DDFCD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6714334A-2976-4DF6-91A5-09DF713FF293}" type="pres">
      <dgm:prSet presAssocID="{4D2303F4-EB5E-4B95-9C24-0511A2DDFCD6}" presName="spaceRect" presStyleCnt="0"/>
      <dgm:spPr/>
    </dgm:pt>
    <dgm:pt modelId="{F2B501D8-E09F-4C8F-828C-1D115DB1B136}" type="pres">
      <dgm:prSet presAssocID="{4D2303F4-EB5E-4B95-9C24-0511A2DDFCD6}" presName="parTx" presStyleLbl="revTx" presStyleIdx="1" presStyleCnt="5">
        <dgm:presLayoutVars>
          <dgm:chMax val="0"/>
          <dgm:chPref val="0"/>
        </dgm:presLayoutVars>
      </dgm:prSet>
      <dgm:spPr/>
    </dgm:pt>
    <dgm:pt modelId="{224A2910-9710-4E59-B171-3FD2FE4B8F36}" type="pres">
      <dgm:prSet presAssocID="{D40B29B6-5392-44B7-8360-3ED39550C8B8}" presName="sibTrans" presStyleCnt="0"/>
      <dgm:spPr/>
    </dgm:pt>
    <dgm:pt modelId="{609F777D-8842-4BCE-BEE5-784FCED2F020}" type="pres">
      <dgm:prSet presAssocID="{1D2E143D-5EDC-4D05-BD75-F6A4D8CB94EA}" presName="compNode" presStyleCnt="0"/>
      <dgm:spPr/>
    </dgm:pt>
    <dgm:pt modelId="{CE43A8F7-43CE-4B6C-AB70-118DE4F80687}" type="pres">
      <dgm:prSet presAssocID="{1D2E143D-5EDC-4D05-BD75-F6A4D8CB94EA}" presName="bgRect" presStyleLbl="bgShp" presStyleIdx="2" presStyleCnt="5"/>
      <dgm:spPr/>
    </dgm:pt>
    <dgm:pt modelId="{91AB2C56-BE35-4FB2-8222-5B57702CC0DB}" type="pres">
      <dgm:prSet presAssocID="{1D2E143D-5EDC-4D05-BD75-F6A4D8CB94E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E6A10365-A733-460F-AC79-DA5628FF246A}" type="pres">
      <dgm:prSet presAssocID="{1D2E143D-5EDC-4D05-BD75-F6A4D8CB94EA}" presName="spaceRect" presStyleCnt="0"/>
      <dgm:spPr/>
    </dgm:pt>
    <dgm:pt modelId="{687D2E9B-6D40-4296-A08B-BF338C4DD2B7}" type="pres">
      <dgm:prSet presAssocID="{1D2E143D-5EDC-4D05-BD75-F6A4D8CB94EA}" presName="parTx" presStyleLbl="revTx" presStyleIdx="2" presStyleCnt="5">
        <dgm:presLayoutVars>
          <dgm:chMax val="0"/>
          <dgm:chPref val="0"/>
        </dgm:presLayoutVars>
      </dgm:prSet>
      <dgm:spPr/>
    </dgm:pt>
    <dgm:pt modelId="{874EFADF-A43D-467B-84A9-24D176BDD556}" type="pres">
      <dgm:prSet presAssocID="{3C66F17A-CD10-40A3-84A7-77AF41AD7450}" presName="sibTrans" presStyleCnt="0"/>
      <dgm:spPr/>
    </dgm:pt>
    <dgm:pt modelId="{2ECFBEE8-B13C-4809-9538-3FB0F974E84A}" type="pres">
      <dgm:prSet presAssocID="{A709D99B-B187-45B6-9211-7B0F27F3EE5F}" presName="compNode" presStyleCnt="0"/>
      <dgm:spPr/>
    </dgm:pt>
    <dgm:pt modelId="{901FE01D-801C-4CDA-82E5-614E1D71066C}" type="pres">
      <dgm:prSet presAssocID="{A709D99B-B187-45B6-9211-7B0F27F3EE5F}" presName="bgRect" presStyleLbl="bgShp" presStyleIdx="3" presStyleCnt="5"/>
      <dgm:spPr/>
    </dgm:pt>
    <dgm:pt modelId="{DE5B8D8A-98E3-4746-9F97-1321D23523F1}" type="pres">
      <dgm:prSet presAssocID="{A709D99B-B187-45B6-9211-7B0F27F3EE5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4985000D-9D26-4BD3-ABAC-8A98939F0346}" type="pres">
      <dgm:prSet presAssocID="{A709D99B-B187-45B6-9211-7B0F27F3EE5F}" presName="spaceRect" presStyleCnt="0"/>
      <dgm:spPr/>
    </dgm:pt>
    <dgm:pt modelId="{B244563B-9CF3-476E-8AFA-8D9F9F9C624A}" type="pres">
      <dgm:prSet presAssocID="{A709D99B-B187-45B6-9211-7B0F27F3EE5F}" presName="parTx" presStyleLbl="revTx" presStyleIdx="3" presStyleCnt="5">
        <dgm:presLayoutVars>
          <dgm:chMax val="0"/>
          <dgm:chPref val="0"/>
        </dgm:presLayoutVars>
      </dgm:prSet>
      <dgm:spPr/>
    </dgm:pt>
    <dgm:pt modelId="{40666646-462A-45D3-919C-4D7E07C83B99}" type="pres">
      <dgm:prSet presAssocID="{78FCC2E6-4D15-4129-B943-BB586EAD2A2B}" presName="sibTrans" presStyleCnt="0"/>
      <dgm:spPr/>
    </dgm:pt>
    <dgm:pt modelId="{C528F148-42E7-4DD0-9A6C-9B967352F2B1}" type="pres">
      <dgm:prSet presAssocID="{C048A72E-16E1-450A-89A5-736F385636E3}" presName="compNode" presStyleCnt="0"/>
      <dgm:spPr/>
    </dgm:pt>
    <dgm:pt modelId="{2DDA8A22-9964-4831-8E79-3DB4904726AC}" type="pres">
      <dgm:prSet presAssocID="{C048A72E-16E1-450A-89A5-736F385636E3}" presName="bgRect" presStyleLbl="bgShp" presStyleIdx="4" presStyleCnt="5"/>
      <dgm:spPr/>
    </dgm:pt>
    <dgm:pt modelId="{AEE8B09D-A4A5-4EF6-8B1E-68D1AA212D18}" type="pres">
      <dgm:prSet presAssocID="{C048A72E-16E1-450A-89A5-736F385636E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g under Magnifying Glass"/>
        </a:ext>
      </dgm:extLst>
    </dgm:pt>
    <dgm:pt modelId="{F9E3F7B9-3AD8-4D00-AAFC-04ECB73986DC}" type="pres">
      <dgm:prSet presAssocID="{C048A72E-16E1-450A-89A5-736F385636E3}" presName="spaceRect" presStyleCnt="0"/>
      <dgm:spPr/>
    </dgm:pt>
    <dgm:pt modelId="{C407497D-538C-42B0-9079-E7A6FDCBC049}" type="pres">
      <dgm:prSet presAssocID="{C048A72E-16E1-450A-89A5-736F385636E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4C24601-1294-457E-90F7-F2AD47BB31B0}" type="presOf" srcId="{86008091-620B-431E-9424-D4BE259DF220}" destId="{EAC7BE7E-FCAC-4A68-8E13-B2D80A4C59BD}" srcOrd="0" destOrd="0" presId="urn:microsoft.com/office/officeart/2018/2/layout/IconVerticalSolidList"/>
    <dgm:cxn modelId="{D98B8112-D702-49F3-977E-851963F66724}" srcId="{86008091-620B-431E-9424-D4BE259DF220}" destId="{1D2E143D-5EDC-4D05-BD75-F6A4D8CB94EA}" srcOrd="2" destOrd="0" parTransId="{0441BF87-42D6-4AC8-9143-C9725C4ABB99}" sibTransId="{3C66F17A-CD10-40A3-84A7-77AF41AD7450}"/>
    <dgm:cxn modelId="{CBC94029-D5B2-468A-A2CD-93EF8250A64C}" srcId="{86008091-620B-431E-9424-D4BE259DF220}" destId="{508E1861-351D-45E9-9AED-4B6BCECF9A9A}" srcOrd="0" destOrd="0" parTransId="{C357268D-27AE-46EF-8B90-3EEA4A4E6866}" sibTransId="{B412D84B-5DE5-4813-9ED3-8CBEE795027D}"/>
    <dgm:cxn modelId="{AA2E5664-70DF-4919-823E-00C77A37E05C}" srcId="{86008091-620B-431E-9424-D4BE259DF220}" destId="{4D2303F4-EB5E-4B95-9C24-0511A2DDFCD6}" srcOrd="1" destOrd="0" parTransId="{A3CF9346-E03B-46A3-9000-7B0EA781C25A}" sibTransId="{D40B29B6-5392-44B7-8360-3ED39550C8B8}"/>
    <dgm:cxn modelId="{FB64A269-934C-4589-84B6-90EE89EA63EA}" srcId="{86008091-620B-431E-9424-D4BE259DF220}" destId="{C048A72E-16E1-450A-89A5-736F385636E3}" srcOrd="4" destOrd="0" parTransId="{FEACA0CC-2CA0-424B-B728-99871C353DD2}" sibTransId="{7914CCD7-F3CC-4646-99D3-B34830DEEEEE}"/>
    <dgm:cxn modelId="{D3252357-3990-49B9-9481-8763C9A21348}" type="presOf" srcId="{1D2E143D-5EDC-4D05-BD75-F6A4D8CB94EA}" destId="{687D2E9B-6D40-4296-A08B-BF338C4DD2B7}" srcOrd="0" destOrd="0" presId="urn:microsoft.com/office/officeart/2018/2/layout/IconVerticalSolidList"/>
    <dgm:cxn modelId="{05ED7C94-8210-4142-9CD8-44DB5EF871A6}" type="presOf" srcId="{508E1861-351D-45E9-9AED-4B6BCECF9A9A}" destId="{A4056AA2-4C30-4133-8EE5-831EEBD89DFC}" srcOrd="0" destOrd="0" presId="urn:microsoft.com/office/officeart/2018/2/layout/IconVerticalSolidList"/>
    <dgm:cxn modelId="{CD1EE3B0-796F-48EA-A627-9F6F99283A2E}" type="presOf" srcId="{C048A72E-16E1-450A-89A5-736F385636E3}" destId="{C407497D-538C-42B0-9079-E7A6FDCBC049}" srcOrd="0" destOrd="0" presId="urn:microsoft.com/office/officeart/2018/2/layout/IconVerticalSolidList"/>
    <dgm:cxn modelId="{B250D2B2-F566-404C-B72A-C69973F84DC9}" srcId="{86008091-620B-431E-9424-D4BE259DF220}" destId="{A709D99B-B187-45B6-9211-7B0F27F3EE5F}" srcOrd="3" destOrd="0" parTransId="{402BE6DC-1AD7-46D6-89CF-0A888BDBD06F}" sibTransId="{78FCC2E6-4D15-4129-B943-BB586EAD2A2B}"/>
    <dgm:cxn modelId="{57FACEC0-76CF-412B-9825-5850BBBA106A}" type="presOf" srcId="{A709D99B-B187-45B6-9211-7B0F27F3EE5F}" destId="{B244563B-9CF3-476E-8AFA-8D9F9F9C624A}" srcOrd="0" destOrd="0" presId="urn:microsoft.com/office/officeart/2018/2/layout/IconVerticalSolidList"/>
    <dgm:cxn modelId="{D5533CDE-127D-48E7-8014-4924D2940013}" type="presOf" srcId="{4D2303F4-EB5E-4B95-9C24-0511A2DDFCD6}" destId="{F2B501D8-E09F-4C8F-828C-1D115DB1B136}" srcOrd="0" destOrd="0" presId="urn:microsoft.com/office/officeart/2018/2/layout/IconVerticalSolidList"/>
    <dgm:cxn modelId="{3C680645-AC38-4562-A809-BCDA4E5F3B97}" type="presParOf" srcId="{EAC7BE7E-FCAC-4A68-8E13-B2D80A4C59BD}" destId="{A1310A94-BCF2-4FB4-BE9D-10C7E70C6A5F}" srcOrd="0" destOrd="0" presId="urn:microsoft.com/office/officeart/2018/2/layout/IconVerticalSolidList"/>
    <dgm:cxn modelId="{779B209E-3E48-4FDB-9748-B032EE4F8D4E}" type="presParOf" srcId="{A1310A94-BCF2-4FB4-BE9D-10C7E70C6A5F}" destId="{461257F5-7E67-4002-ABB5-D5DEC8ECA4A5}" srcOrd="0" destOrd="0" presId="urn:microsoft.com/office/officeart/2018/2/layout/IconVerticalSolidList"/>
    <dgm:cxn modelId="{F9E6125B-054E-4094-99CB-C163D67AED97}" type="presParOf" srcId="{A1310A94-BCF2-4FB4-BE9D-10C7E70C6A5F}" destId="{33AA8F98-32DC-42B1-97A0-84FBDB932260}" srcOrd="1" destOrd="0" presId="urn:microsoft.com/office/officeart/2018/2/layout/IconVerticalSolidList"/>
    <dgm:cxn modelId="{0B6B1C7D-EE35-495A-8D44-370D7D5BB46D}" type="presParOf" srcId="{A1310A94-BCF2-4FB4-BE9D-10C7E70C6A5F}" destId="{2B742985-DBD4-470C-A5E7-7CEA07C01B81}" srcOrd="2" destOrd="0" presId="urn:microsoft.com/office/officeart/2018/2/layout/IconVerticalSolidList"/>
    <dgm:cxn modelId="{0E90896D-C6F9-4503-B629-F90208B4B7B4}" type="presParOf" srcId="{A1310A94-BCF2-4FB4-BE9D-10C7E70C6A5F}" destId="{A4056AA2-4C30-4133-8EE5-831EEBD89DFC}" srcOrd="3" destOrd="0" presId="urn:microsoft.com/office/officeart/2018/2/layout/IconVerticalSolidList"/>
    <dgm:cxn modelId="{70671DCA-575C-4AE5-91A1-D39C4F7833B7}" type="presParOf" srcId="{EAC7BE7E-FCAC-4A68-8E13-B2D80A4C59BD}" destId="{B4FB03A8-C632-48BD-9EC6-C2825F029EE1}" srcOrd="1" destOrd="0" presId="urn:microsoft.com/office/officeart/2018/2/layout/IconVerticalSolidList"/>
    <dgm:cxn modelId="{88A4F5B7-C474-4744-A69B-B47085C6D531}" type="presParOf" srcId="{EAC7BE7E-FCAC-4A68-8E13-B2D80A4C59BD}" destId="{991DAC50-C0AF-4341-B3C1-77935BAB2BB6}" srcOrd="2" destOrd="0" presId="urn:microsoft.com/office/officeart/2018/2/layout/IconVerticalSolidList"/>
    <dgm:cxn modelId="{E515D1C5-C077-4D98-8DD9-3CB9482DF403}" type="presParOf" srcId="{991DAC50-C0AF-4341-B3C1-77935BAB2BB6}" destId="{9BBDD052-5D9E-48B2-A902-E911FCB12493}" srcOrd="0" destOrd="0" presId="urn:microsoft.com/office/officeart/2018/2/layout/IconVerticalSolidList"/>
    <dgm:cxn modelId="{43095800-3E18-46C7-85C7-F9FE145AD965}" type="presParOf" srcId="{991DAC50-C0AF-4341-B3C1-77935BAB2BB6}" destId="{0C999073-CBE8-46D0-8CB9-6CF3CEB03106}" srcOrd="1" destOrd="0" presId="urn:microsoft.com/office/officeart/2018/2/layout/IconVerticalSolidList"/>
    <dgm:cxn modelId="{B27AB646-F227-4C10-A8F4-26FB6578F481}" type="presParOf" srcId="{991DAC50-C0AF-4341-B3C1-77935BAB2BB6}" destId="{6714334A-2976-4DF6-91A5-09DF713FF293}" srcOrd="2" destOrd="0" presId="urn:microsoft.com/office/officeart/2018/2/layout/IconVerticalSolidList"/>
    <dgm:cxn modelId="{09F76830-8A1C-45CB-9263-6526AF45DA83}" type="presParOf" srcId="{991DAC50-C0AF-4341-B3C1-77935BAB2BB6}" destId="{F2B501D8-E09F-4C8F-828C-1D115DB1B136}" srcOrd="3" destOrd="0" presId="urn:microsoft.com/office/officeart/2018/2/layout/IconVerticalSolidList"/>
    <dgm:cxn modelId="{2517D32D-09F6-48CB-AE29-AF2580B0CF05}" type="presParOf" srcId="{EAC7BE7E-FCAC-4A68-8E13-B2D80A4C59BD}" destId="{224A2910-9710-4E59-B171-3FD2FE4B8F36}" srcOrd="3" destOrd="0" presId="urn:microsoft.com/office/officeart/2018/2/layout/IconVerticalSolidList"/>
    <dgm:cxn modelId="{F171C2E9-9B16-4ACA-AC54-3026EE6E198E}" type="presParOf" srcId="{EAC7BE7E-FCAC-4A68-8E13-B2D80A4C59BD}" destId="{609F777D-8842-4BCE-BEE5-784FCED2F020}" srcOrd="4" destOrd="0" presId="urn:microsoft.com/office/officeart/2018/2/layout/IconVerticalSolidList"/>
    <dgm:cxn modelId="{85F81ED8-4145-400F-949C-BB59EC9DB1C8}" type="presParOf" srcId="{609F777D-8842-4BCE-BEE5-784FCED2F020}" destId="{CE43A8F7-43CE-4B6C-AB70-118DE4F80687}" srcOrd="0" destOrd="0" presId="urn:microsoft.com/office/officeart/2018/2/layout/IconVerticalSolidList"/>
    <dgm:cxn modelId="{4571BD08-4CD6-4F44-BDC0-3693532B5CC9}" type="presParOf" srcId="{609F777D-8842-4BCE-BEE5-784FCED2F020}" destId="{91AB2C56-BE35-4FB2-8222-5B57702CC0DB}" srcOrd="1" destOrd="0" presId="urn:microsoft.com/office/officeart/2018/2/layout/IconVerticalSolidList"/>
    <dgm:cxn modelId="{77D84564-7DD4-4CE8-ABB1-3F7959F516B8}" type="presParOf" srcId="{609F777D-8842-4BCE-BEE5-784FCED2F020}" destId="{E6A10365-A733-460F-AC79-DA5628FF246A}" srcOrd="2" destOrd="0" presId="urn:microsoft.com/office/officeart/2018/2/layout/IconVerticalSolidList"/>
    <dgm:cxn modelId="{EC3CCFEA-89B9-47E5-9094-B2DFD213FC24}" type="presParOf" srcId="{609F777D-8842-4BCE-BEE5-784FCED2F020}" destId="{687D2E9B-6D40-4296-A08B-BF338C4DD2B7}" srcOrd="3" destOrd="0" presId="urn:microsoft.com/office/officeart/2018/2/layout/IconVerticalSolidList"/>
    <dgm:cxn modelId="{19FE438E-7201-4ED6-8101-483F03D3611F}" type="presParOf" srcId="{EAC7BE7E-FCAC-4A68-8E13-B2D80A4C59BD}" destId="{874EFADF-A43D-467B-84A9-24D176BDD556}" srcOrd="5" destOrd="0" presId="urn:microsoft.com/office/officeart/2018/2/layout/IconVerticalSolidList"/>
    <dgm:cxn modelId="{30011FDB-FE56-479C-BB2E-EA26E09C31CA}" type="presParOf" srcId="{EAC7BE7E-FCAC-4A68-8E13-B2D80A4C59BD}" destId="{2ECFBEE8-B13C-4809-9538-3FB0F974E84A}" srcOrd="6" destOrd="0" presId="urn:microsoft.com/office/officeart/2018/2/layout/IconVerticalSolidList"/>
    <dgm:cxn modelId="{37E1F48E-F199-44EE-A8AE-E2437D4AACD5}" type="presParOf" srcId="{2ECFBEE8-B13C-4809-9538-3FB0F974E84A}" destId="{901FE01D-801C-4CDA-82E5-614E1D71066C}" srcOrd="0" destOrd="0" presId="urn:microsoft.com/office/officeart/2018/2/layout/IconVerticalSolidList"/>
    <dgm:cxn modelId="{F78666DA-01BD-4B91-9F52-EE1C2CB0A8DB}" type="presParOf" srcId="{2ECFBEE8-B13C-4809-9538-3FB0F974E84A}" destId="{DE5B8D8A-98E3-4746-9F97-1321D23523F1}" srcOrd="1" destOrd="0" presId="urn:microsoft.com/office/officeart/2018/2/layout/IconVerticalSolidList"/>
    <dgm:cxn modelId="{7C470F99-FE50-419D-99D5-74CDE97F64E2}" type="presParOf" srcId="{2ECFBEE8-B13C-4809-9538-3FB0F974E84A}" destId="{4985000D-9D26-4BD3-ABAC-8A98939F0346}" srcOrd="2" destOrd="0" presId="urn:microsoft.com/office/officeart/2018/2/layout/IconVerticalSolidList"/>
    <dgm:cxn modelId="{E9366F67-F1C6-4CE2-AA50-63CE72E9347C}" type="presParOf" srcId="{2ECFBEE8-B13C-4809-9538-3FB0F974E84A}" destId="{B244563B-9CF3-476E-8AFA-8D9F9F9C624A}" srcOrd="3" destOrd="0" presId="urn:microsoft.com/office/officeart/2018/2/layout/IconVerticalSolidList"/>
    <dgm:cxn modelId="{66F3DECC-5E65-4C6E-B4EF-3B1ACA58863D}" type="presParOf" srcId="{EAC7BE7E-FCAC-4A68-8E13-B2D80A4C59BD}" destId="{40666646-462A-45D3-919C-4D7E07C83B99}" srcOrd="7" destOrd="0" presId="urn:microsoft.com/office/officeart/2018/2/layout/IconVerticalSolidList"/>
    <dgm:cxn modelId="{5A358C84-0A81-48D2-BDD0-A4B648405C90}" type="presParOf" srcId="{EAC7BE7E-FCAC-4A68-8E13-B2D80A4C59BD}" destId="{C528F148-42E7-4DD0-9A6C-9B967352F2B1}" srcOrd="8" destOrd="0" presId="urn:microsoft.com/office/officeart/2018/2/layout/IconVerticalSolidList"/>
    <dgm:cxn modelId="{C4072A0F-0A12-4EA4-A317-E369BD091E40}" type="presParOf" srcId="{C528F148-42E7-4DD0-9A6C-9B967352F2B1}" destId="{2DDA8A22-9964-4831-8E79-3DB4904726AC}" srcOrd="0" destOrd="0" presId="urn:microsoft.com/office/officeart/2018/2/layout/IconVerticalSolidList"/>
    <dgm:cxn modelId="{F2741A90-07DD-4D2E-AE45-70DCB81FC4F3}" type="presParOf" srcId="{C528F148-42E7-4DD0-9A6C-9B967352F2B1}" destId="{AEE8B09D-A4A5-4EF6-8B1E-68D1AA212D18}" srcOrd="1" destOrd="0" presId="urn:microsoft.com/office/officeart/2018/2/layout/IconVerticalSolidList"/>
    <dgm:cxn modelId="{E6F1BF83-3E45-4020-8A2B-320BCB68EC04}" type="presParOf" srcId="{C528F148-42E7-4DD0-9A6C-9B967352F2B1}" destId="{F9E3F7B9-3AD8-4D00-AAFC-04ECB73986DC}" srcOrd="2" destOrd="0" presId="urn:microsoft.com/office/officeart/2018/2/layout/IconVerticalSolidList"/>
    <dgm:cxn modelId="{83678E2E-4057-40E9-9B86-2CB6F529B67F}" type="presParOf" srcId="{C528F148-42E7-4DD0-9A6C-9B967352F2B1}" destId="{C407497D-538C-42B0-9079-E7A6FDCBC04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AC42F-86A6-4FA2-8EC3-8CDE76C0A767}">
      <dsp:nvSpPr>
        <dsp:cNvPr id="0" name=""/>
        <dsp:cNvSpPr/>
      </dsp:nvSpPr>
      <dsp:spPr>
        <a:xfrm>
          <a:off x="535049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64CD9D-A0B8-4B40-A127-5E0A6FA0CCE4}">
      <dsp:nvSpPr>
        <dsp:cNvPr id="0" name=""/>
        <dsp:cNvSpPr/>
      </dsp:nvSpPr>
      <dsp:spPr>
        <a:xfrm>
          <a:off x="849487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D46F-42B5-4431-840E-E50E4C868019}">
      <dsp:nvSpPr>
        <dsp:cNvPr id="0" name=""/>
        <dsp:cNvSpPr/>
      </dsp:nvSpPr>
      <dsp:spPr>
        <a:xfrm>
          <a:off x="63393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Compression is the process of reducing the size of a file while preserving its contents.</a:t>
          </a:r>
        </a:p>
      </dsp:txBody>
      <dsp:txXfrm>
        <a:off x="63393" y="2870481"/>
        <a:ext cx="2418750" cy="720000"/>
      </dsp:txXfrm>
    </dsp:sp>
    <dsp:sp modelId="{FF4D4812-A97F-47D4-948D-F0CFA6ECA1F4}">
      <dsp:nvSpPr>
        <dsp:cNvPr id="0" name=""/>
        <dsp:cNvSpPr/>
      </dsp:nvSpPr>
      <dsp:spPr>
        <a:xfrm>
          <a:off x="3377081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0D7A4-5D58-4446-9A95-8ECC4F933659}">
      <dsp:nvSpPr>
        <dsp:cNvPr id="0" name=""/>
        <dsp:cNvSpPr/>
      </dsp:nvSpPr>
      <dsp:spPr>
        <a:xfrm>
          <a:off x="3691518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F4299-C595-489A-9231-3311F4A38CB6}">
      <dsp:nvSpPr>
        <dsp:cNvPr id="0" name=""/>
        <dsp:cNvSpPr/>
      </dsp:nvSpPr>
      <dsp:spPr>
        <a:xfrm>
          <a:off x="2905425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It helps save storage space and reduce transmission time over the internet.</a:t>
          </a:r>
        </a:p>
      </dsp:txBody>
      <dsp:txXfrm>
        <a:off x="2905425" y="2870481"/>
        <a:ext cx="2418750" cy="720000"/>
      </dsp:txXfrm>
    </dsp:sp>
    <dsp:sp modelId="{A067E80A-A427-49A9-97E1-27338A669258}">
      <dsp:nvSpPr>
        <dsp:cNvPr id="0" name=""/>
        <dsp:cNvSpPr/>
      </dsp:nvSpPr>
      <dsp:spPr>
        <a:xfrm>
          <a:off x="6219112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9EB1A-1900-4371-ADFE-1E5ABE9101F5}">
      <dsp:nvSpPr>
        <dsp:cNvPr id="0" name=""/>
        <dsp:cNvSpPr/>
      </dsp:nvSpPr>
      <dsp:spPr>
        <a:xfrm>
          <a:off x="6533550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BDC5D-4EF6-48B2-902B-B1B310C4BD14}">
      <dsp:nvSpPr>
        <dsp:cNvPr id="0" name=""/>
        <dsp:cNvSpPr/>
      </dsp:nvSpPr>
      <dsp:spPr>
        <a:xfrm>
          <a:off x="5747456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There are two main types of compression: Lossless and Lossy.</a:t>
          </a:r>
        </a:p>
      </dsp:txBody>
      <dsp:txXfrm>
        <a:off x="5747456" y="2870481"/>
        <a:ext cx="2418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0FF94-F02F-426F-B4E8-8704681D30CD}">
      <dsp:nvSpPr>
        <dsp:cNvPr id="0" name=""/>
        <dsp:cNvSpPr/>
      </dsp:nvSpPr>
      <dsp:spPr>
        <a:xfrm>
          <a:off x="0" y="552"/>
          <a:ext cx="8229600" cy="12928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95B58-2328-4FD0-8A4E-F0B276DE7BAF}">
      <dsp:nvSpPr>
        <dsp:cNvPr id="0" name=""/>
        <dsp:cNvSpPr/>
      </dsp:nvSpPr>
      <dsp:spPr>
        <a:xfrm>
          <a:off x="391077" y="291436"/>
          <a:ext cx="711049" cy="7110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902D7-0304-4C25-B343-CDAC2865AEA2}">
      <dsp:nvSpPr>
        <dsp:cNvPr id="0" name=""/>
        <dsp:cNvSpPr/>
      </dsp:nvSpPr>
      <dsp:spPr>
        <a:xfrm>
          <a:off x="1493203" y="552"/>
          <a:ext cx="6736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Lossless compression reduces file size without losing any data.</a:t>
          </a:r>
        </a:p>
      </dsp:txBody>
      <dsp:txXfrm>
        <a:off x="1493203" y="552"/>
        <a:ext cx="6736396" cy="1292816"/>
      </dsp:txXfrm>
    </dsp:sp>
    <dsp:sp modelId="{EBFC9BF1-9272-49B2-936A-255C11ECC4FE}">
      <dsp:nvSpPr>
        <dsp:cNvPr id="0" name=""/>
        <dsp:cNvSpPr/>
      </dsp:nvSpPr>
      <dsp:spPr>
        <a:xfrm>
          <a:off x="0" y="1616573"/>
          <a:ext cx="8229600" cy="12928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D5F38-EB42-4C19-97DA-B658E7C39378}">
      <dsp:nvSpPr>
        <dsp:cNvPr id="0" name=""/>
        <dsp:cNvSpPr/>
      </dsp:nvSpPr>
      <dsp:spPr>
        <a:xfrm>
          <a:off x="391077" y="1907456"/>
          <a:ext cx="711049" cy="7110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BF3BC-5102-4B2A-96E5-20FC641A5315}">
      <dsp:nvSpPr>
        <dsp:cNvPr id="0" name=""/>
        <dsp:cNvSpPr/>
      </dsp:nvSpPr>
      <dsp:spPr>
        <a:xfrm>
          <a:off x="1493203" y="1616573"/>
          <a:ext cx="6736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original file can be perfectly reconstructed from the compressed file.</a:t>
          </a:r>
        </a:p>
      </dsp:txBody>
      <dsp:txXfrm>
        <a:off x="1493203" y="1616573"/>
        <a:ext cx="6736396" cy="1292816"/>
      </dsp:txXfrm>
    </dsp:sp>
    <dsp:sp modelId="{21AAFE14-2AFC-4B11-A0DF-B54629E956FD}">
      <dsp:nvSpPr>
        <dsp:cNvPr id="0" name=""/>
        <dsp:cNvSpPr/>
      </dsp:nvSpPr>
      <dsp:spPr>
        <a:xfrm>
          <a:off x="0" y="3232593"/>
          <a:ext cx="8229600" cy="12928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85CCE-C795-43D2-A035-44856784C682}">
      <dsp:nvSpPr>
        <dsp:cNvPr id="0" name=""/>
        <dsp:cNvSpPr/>
      </dsp:nvSpPr>
      <dsp:spPr>
        <a:xfrm>
          <a:off x="391077" y="3523477"/>
          <a:ext cx="711049" cy="7110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59617-CD66-4759-920A-DCFCAF9B7794}">
      <dsp:nvSpPr>
        <dsp:cNvPr id="0" name=""/>
        <dsp:cNvSpPr/>
      </dsp:nvSpPr>
      <dsp:spPr>
        <a:xfrm>
          <a:off x="1493203" y="3232593"/>
          <a:ext cx="6736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Examples: ZIP files, PNG images, FLAC audio.</a:t>
          </a:r>
        </a:p>
      </dsp:txBody>
      <dsp:txXfrm>
        <a:off x="1493203" y="3232593"/>
        <a:ext cx="6736396" cy="1292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6C6C2-6CEE-4898-951E-5E2DC8AF1B8C}">
      <dsp:nvSpPr>
        <dsp:cNvPr id="0" name=""/>
        <dsp:cNvSpPr/>
      </dsp:nvSpPr>
      <dsp:spPr>
        <a:xfrm>
          <a:off x="0" y="23634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1. Run-Length Encoding (RLE):</a:t>
          </a:r>
        </a:p>
      </dsp:txBody>
      <dsp:txXfrm>
        <a:off x="27149" y="50783"/>
        <a:ext cx="3918096" cy="501854"/>
      </dsp:txXfrm>
    </dsp:sp>
    <dsp:sp modelId="{637AA4E0-44C6-4387-95EE-33780100FE37}">
      <dsp:nvSpPr>
        <dsp:cNvPr id="0" name=""/>
        <dsp:cNvSpPr/>
      </dsp:nvSpPr>
      <dsp:spPr>
        <a:xfrm>
          <a:off x="0" y="620106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- Compresses data by reducing repeated characters.</a:t>
          </a:r>
        </a:p>
      </dsp:txBody>
      <dsp:txXfrm>
        <a:off x="27149" y="647255"/>
        <a:ext cx="3918096" cy="501854"/>
      </dsp:txXfrm>
    </dsp:sp>
    <dsp:sp modelId="{9E5FF45E-0862-44A9-9215-85C442D06594}">
      <dsp:nvSpPr>
        <dsp:cNvPr id="0" name=""/>
        <dsp:cNvSpPr/>
      </dsp:nvSpPr>
      <dsp:spPr>
        <a:xfrm>
          <a:off x="0" y="1216578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- Example: AAAABBBCC → 4A3B2C</a:t>
          </a:r>
        </a:p>
      </dsp:txBody>
      <dsp:txXfrm>
        <a:off x="27149" y="1243727"/>
        <a:ext cx="3918096" cy="501854"/>
      </dsp:txXfrm>
    </dsp:sp>
    <dsp:sp modelId="{42E5C3A9-140E-4ADA-B518-ACD7D2832869}">
      <dsp:nvSpPr>
        <dsp:cNvPr id="0" name=""/>
        <dsp:cNvSpPr/>
      </dsp:nvSpPr>
      <dsp:spPr>
        <a:xfrm>
          <a:off x="0" y="1813050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2. Huffman Coding:</a:t>
          </a:r>
        </a:p>
      </dsp:txBody>
      <dsp:txXfrm>
        <a:off x="27149" y="1840199"/>
        <a:ext cx="3918096" cy="501854"/>
      </dsp:txXfrm>
    </dsp:sp>
    <dsp:sp modelId="{84314211-F249-4FEE-A121-88ED0C12C6AD}">
      <dsp:nvSpPr>
        <dsp:cNvPr id="0" name=""/>
        <dsp:cNvSpPr/>
      </dsp:nvSpPr>
      <dsp:spPr>
        <a:xfrm>
          <a:off x="0" y="2409523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Uses frequency of characters to build a binary tree.</a:t>
          </a:r>
        </a:p>
      </dsp:txBody>
      <dsp:txXfrm>
        <a:off x="27149" y="2436672"/>
        <a:ext cx="3918096" cy="501854"/>
      </dsp:txXfrm>
    </dsp:sp>
    <dsp:sp modelId="{1672CEE5-D8D2-4C77-AAD6-9981F515E0E6}">
      <dsp:nvSpPr>
        <dsp:cNvPr id="0" name=""/>
        <dsp:cNvSpPr/>
      </dsp:nvSpPr>
      <dsp:spPr>
        <a:xfrm>
          <a:off x="0" y="3005995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More frequent characters get shorter codes.</a:t>
          </a:r>
        </a:p>
      </dsp:txBody>
      <dsp:txXfrm>
        <a:off x="27149" y="3033144"/>
        <a:ext cx="3918096" cy="501854"/>
      </dsp:txXfrm>
    </dsp:sp>
    <dsp:sp modelId="{2F09E34D-333F-49CD-9368-A7E3C36EBEF2}">
      <dsp:nvSpPr>
        <dsp:cNvPr id="0" name=""/>
        <dsp:cNvSpPr/>
      </dsp:nvSpPr>
      <dsp:spPr>
        <a:xfrm>
          <a:off x="0" y="3602467"/>
          <a:ext cx="3972394" cy="556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Example: E(15), T(12), A(9) → assign shorter binary codes to E and T.</a:t>
          </a:r>
        </a:p>
      </dsp:txBody>
      <dsp:txXfrm>
        <a:off x="27149" y="3629616"/>
        <a:ext cx="3918096" cy="5018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E60F1-BF32-4E4E-B0D6-2C015D1F10CD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63B6CC-3E0A-4011-8D4A-A7B2262BD3B4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05B43-8321-43CC-A86C-62EFADB483DD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Lossy compression removes some data to achieve higher compression.</a:t>
          </a:r>
        </a:p>
      </dsp:txBody>
      <dsp:txXfrm>
        <a:off x="25435" y="2456402"/>
        <a:ext cx="1800000" cy="720000"/>
      </dsp:txXfrm>
    </dsp:sp>
    <dsp:sp modelId="{CAD288F1-90A5-45C4-9B6F-37328B8F023C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5796F-A095-4B4E-B314-4E357ECC2111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972F0-207C-45DC-B4EA-76CEA11CFD46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The original file cannot be perfectly reconstructed.</a:t>
          </a:r>
        </a:p>
      </dsp:txBody>
      <dsp:txXfrm>
        <a:off x="2140435" y="2456402"/>
        <a:ext cx="1800000" cy="720000"/>
      </dsp:txXfrm>
    </dsp:sp>
    <dsp:sp modelId="{FDCDF15A-34BB-42E1-97A7-A7EC5F97C782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B8EE2-86C5-437A-8A8D-72F844D440C6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D5DF3-5F75-42B4-B028-238C48DF95A4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Used for media files where exact reproduction isn’t necessary.</a:t>
          </a:r>
        </a:p>
      </dsp:txBody>
      <dsp:txXfrm>
        <a:off x="4255435" y="2456402"/>
        <a:ext cx="1800000" cy="720000"/>
      </dsp:txXfrm>
    </dsp:sp>
    <dsp:sp modelId="{FE965BF5-91E5-4C18-88E1-B0ABE1EBDDC1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3C8DB-12E5-4924-B7DD-C8B229EAB40F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57878E-3D7C-44D6-9B7C-ADC103F1F6B0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Examples: JPEG images, MP3 audio, MP4 video.</a:t>
          </a:r>
        </a:p>
      </dsp:txBody>
      <dsp:txXfrm>
        <a:off x="6370435" y="2456402"/>
        <a:ext cx="18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8CB25-0BBA-4876-9126-23D4885A5DFC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1. JPEG (Image):</a:t>
          </a:r>
        </a:p>
      </dsp:txBody>
      <dsp:txXfrm>
        <a:off x="495061" y="645"/>
        <a:ext cx="2262336" cy="1357401"/>
      </dsp:txXfrm>
    </dsp:sp>
    <dsp:sp modelId="{5A66AB26-0E30-4A01-9FA8-FCB10A143B3C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Removes details the human eye won’t notice.</a:t>
          </a:r>
        </a:p>
      </dsp:txBody>
      <dsp:txXfrm>
        <a:off x="2983631" y="645"/>
        <a:ext cx="2262336" cy="1357401"/>
      </dsp:txXfrm>
    </dsp:sp>
    <dsp:sp modelId="{BA8DC6B8-2241-4CE1-A9AE-258D334904AC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Reduces color precision and detail in complex areas.</a:t>
          </a:r>
        </a:p>
      </dsp:txBody>
      <dsp:txXfrm>
        <a:off x="5472201" y="645"/>
        <a:ext cx="2262336" cy="1357401"/>
      </dsp:txXfrm>
    </dsp:sp>
    <dsp:sp modelId="{D52B94AB-CD61-4C8E-B08E-BCD3BBF0B96A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2. MP3 (Audio):</a:t>
          </a:r>
        </a:p>
      </dsp:txBody>
      <dsp:txXfrm>
        <a:off x="495061" y="1584280"/>
        <a:ext cx="2262336" cy="1357401"/>
      </dsp:txXfrm>
    </dsp:sp>
    <dsp:sp modelId="{EBF120FB-40A6-4173-8501-51EE5FA29427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Removes frequencies outside human hearing range.</a:t>
          </a:r>
        </a:p>
      </dsp:txBody>
      <dsp:txXfrm>
        <a:off x="2983631" y="1584280"/>
        <a:ext cx="2262336" cy="1357401"/>
      </dsp:txXfrm>
    </dsp:sp>
    <dsp:sp modelId="{C5E0CAD8-A8E7-4C0C-9F2D-FA9B140E3861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Reduces precision of sound samples.</a:t>
          </a:r>
        </a:p>
      </dsp:txBody>
      <dsp:txXfrm>
        <a:off x="5472201" y="1584280"/>
        <a:ext cx="2262336" cy="1357401"/>
      </dsp:txXfrm>
    </dsp:sp>
    <dsp:sp modelId="{80102668-6D44-47F2-8494-3D54FAFFAC4A}">
      <dsp:nvSpPr>
        <dsp:cNvPr id="0" name=""/>
        <dsp:cNvSpPr/>
      </dsp:nvSpPr>
      <dsp:spPr>
        <a:xfrm>
          <a:off x="49506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3. MP4 (Video):</a:t>
          </a:r>
        </a:p>
      </dsp:txBody>
      <dsp:txXfrm>
        <a:off x="495061" y="3167916"/>
        <a:ext cx="2262336" cy="1357401"/>
      </dsp:txXfrm>
    </dsp:sp>
    <dsp:sp modelId="{5BC31B9A-61DE-4749-AA8B-63AB2726DBD0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Combines image and audio compression.</a:t>
          </a:r>
        </a:p>
      </dsp:txBody>
      <dsp:txXfrm>
        <a:off x="2983631" y="3167916"/>
        <a:ext cx="2262336" cy="1357401"/>
      </dsp:txXfrm>
    </dsp:sp>
    <dsp:sp modelId="{EB0CCAD5-1003-4A07-9B9A-D199B90C5924}">
      <dsp:nvSpPr>
        <dsp:cNvPr id="0" name=""/>
        <dsp:cNvSpPr/>
      </dsp:nvSpPr>
      <dsp:spPr>
        <a:xfrm>
          <a:off x="547220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- Drops similar frames or background details.</a:t>
          </a:r>
        </a:p>
      </dsp:txBody>
      <dsp:txXfrm>
        <a:off x="5472201" y="3167916"/>
        <a:ext cx="2262336" cy="13574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A8641-284A-4A55-8A58-694CFF73ACDD}">
      <dsp:nvSpPr>
        <dsp:cNvPr id="0" name=""/>
        <dsp:cNvSpPr/>
      </dsp:nvSpPr>
      <dsp:spPr>
        <a:xfrm>
          <a:off x="0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69518-15D5-491D-A5FB-7B8143AE56E9}">
      <dsp:nvSpPr>
        <dsp:cNvPr id="0" name=""/>
        <dsp:cNvSpPr/>
      </dsp:nvSpPr>
      <dsp:spPr>
        <a:xfrm>
          <a:off x="256120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Bitmap Image File Size = Width × Height × Colour Depth (bits)</a:t>
          </a:r>
        </a:p>
      </dsp:txBody>
      <dsp:txXfrm>
        <a:off x="298991" y="1277365"/>
        <a:ext cx="2219346" cy="1377989"/>
      </dsp:txXfrm>
    </dsp:sp>
    <dsp:sp modelId="{3616EB4B-87B9-48ED-B883-48468F4147FC}">
      <dsp:nvSpPr>
        <dsp:cNvPr id="0" name=""/>
        <dsp:cNvSpPr/>
      </dsp:nvSpPr>
      <dsp:spPr>
        <a:xfrm>
          <a:off x="2817330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888F3-EC70-4B8A-AB39-6B5B2DA0CCD8}">
      <dsp:nvSpPr>
        <dsp:cNvPr id="0" name=""/>
        <dsp:cNvSpPr/>
      </dsp:nvSpPr>
      <dsp:spPr>
        <a:xfrm>
          <a:off x="3073451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Example: 1920 x 1080 image with 24-bit color</a:t>
          </a:r>
        </a:p>
      </dsp:txBody>
      <dsp:txXfrm>
        <a:off x="3116322" y="1277365"/>
        <a:ext cx="2219346" cy="1377989"/>
      </dsp:txXfrm>
    </dsp:sp>
    <dsp:sp modelId="{B179A323-E2FD-4701-9574-76189D9309C5}">
      <dsp:nvSpPr>
        <dsp:cNvPr id="0" name=""/>
        <dsp:cNvSpPr/>
      </dsp:nvSpPr>
      <dsp:spPr>
        <a:xfrm>
          <a:off x="5634661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15CD3-B67F-45DC-B602-D1CBF9536106}">
      <dsp:nvSpPr>
        <dsp:cNvPr id="0" name=""/>
        <dsp:cNvSpPr/>
      </dsp:nvSpPr>
      <dsp:spPr>
        <a:xfrm>
          <a:off x="5890782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File Size = 1920 × 1080 × 24 = 49,766,400 bits ≈ 5.96 MB</a:t>
          </a:r>
        </a:p>
      </dsp:txBody>
      <dsp:txXfrm>
        <a:off x="5933653" y="1277365"/>
        <a:ext cx="2219346" cy="13779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C53047-4938-47AB-AFDC-2DE10C9DEAF9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A1436F-2427-4B4B-B4E3-DDED503B1CAF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Audio File Size = Sample Rate × Bit Depth × Channels × Duration</a:t>
          </a:r>
        </a:p>
      </dsp:txBody>
      <dsp:txXfrm>
        <a:off x="0" y="2663"/>
        <a:ext cx="5000124" cy="1816197"/>
      </dsp:txXfrm>
    </dsp:sp>
    <dsp:sp modelId="{C3298BDC-D219-4654-8B35-FBFD69DF2F6B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95A2F5-C397-4578-978C-E1BCB21CDD8B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Example: 44,100 Hz, 16-bit, Stereo (2 channels), 60 seconds</a:t>
          </a:r>
        </a:p>
      </dsp:txBody>
      <dsp:txXfrm>
        <a:off x="0" y="1818861"/>
        <a:ext cx="5000124" cy="1816197"/>
      </dsp:txXfrm>
    </dsp:sp>
    <dsp:sp modelId="{1C9AB9DD-F0C2-4091-8020-5D58DA2AA3E5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8F7DCA-78A1-485C-A97D-BF9D07A049F0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File Size = 44100 × 16 × 2 × 60 = 84,672,000 bits ≈ 10.58 MB</a:t>
          </a:r>
        </a:p>
      </dsp:txBody>
      <dsp:txXfrm>
        <a:off x="0" y="3635058"/>
        <a:ext cx="5000124" cy="18161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A6F9C-0BF8-4311-A752-3D78520C43EE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ED0CD-4761-4755-AF3E-23CFA196BAA7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87408-279F-4DFB-BAE2-C4729CABE645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Bitmap (Raster) images are made up of pixels.</a:t>
          </a:r>
        </a:p>
      </dsp:txBody>
      <dsp:txXfrm>
        <a:off x="25435" y="2456402"/>
        <a:ext cx="1800000" cy="720000"/>
      </dsp:txXfrm>
    </dsp:sp>
    <dsp:sp modelId="{38C4758A-5075-4E7C-8B27-A81CBB4A24CE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FCA27-0AC4-4A69-9246-B04A190659AB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102E0-ED2C-4263-AD21-9EA26DD17F4F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Each pixel stores color information.</a:t>
          </a:r>
        </a:p>
      </dsp:txBody>
      <dsp:txXfrm>
        <a:off x="2140435" y="2456402"/>
        <a:ext cx="1800000" cy="720000"/>
      </dsp:txXfrm>
    </dsp:sp>
    <dsp:sp modelId="{57494C8D-7A85-4A91-9F19-B5950BB5003E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63AF3-4810-4DE8-8D82-ABFC1C5A51B9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D8A85-FD3B-4E16-BD5D-7F220F98250B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Quality reduces when resized (pixelation).</a:t>
          </a:r>
        </a:p>
      </dsp:txBody>
      <dsp:txXfrm>
        <a:off x="4255435" y="2456402"/>
        <a:ext cx="1800000" cy="720000"/>
      </dsp:txXfrm>
    </dsp:sp>
    <dsp:sp modelId="{AE84A099-D331-4A0B-94A7-8D16BA209577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060976-B03A-4536-8977-DAA943FE2891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C34B0-0B70-4660-80A1-146ADB2BDA4A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Examples: JPEG, PNG, BMP</a:t>
          </a:r>
        </a:p>
      </dsp:txBody>
      <dsp:txXfrm>
        <a:off x="6370435" y="2456402"/>
        <a:ext cx="180000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9EC18C-FAB6-45C3-A8A7-0058DDD53385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69352-21A3-4CC6-BBD3-C130885C0FA4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80B44-7FDE-4198-A680-8A347055EF44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Vector images are made using mathematical shapes (lines, curves).</a:t>
          </a:r>
        </a:p>
      </dsp:txBody>
      <dsp:txXfrm>
        <a:off x="1330115" y="659889"/>
        <a:ext cx="2546008" cy="1080124"/>
      </dsp:txXfrm>
    </dsp:sp>
    <dsp:sp modelId="{454AFE85-F261-4A38-924E-1383D143AE2C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9335B-7A5B-4B94-9200-0EE11923C28F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7EFA2-5D7B-475E-A991-24658D893BFD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Do not lose quality when scaled.</a:t>
          </a:r>
        </a:p>
      </dsp:txBody>
      <dsp:txXfrm>
        <a:off x="5631327" y="659889"/>
        <a:ext cx="2546008" cy="1080124"/>
      </dsp:txXfrm>
    </dsp:sp>
    <dsp:sp modelId="{E9A2AA3C-B134-4268-AEB0-4B022D5EA465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D6142-A5FF-487A-8A34-3576A528C454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1D835-F87C-43BB-9753-A2FA293245C0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Smaller file sizes for simple graphics.</a:t>
          </a:r>
        </a:p>
      </dsp:txBody>
      <dsp:txXfrm>
        <a:off x="1330115" y="2452790"/>
        <a:ext cx="2546008" cy="1080124"/>
      </dsp:txXfrm>
    </dsp:sp>
    <dsp:sp modelId="{507D3102-D933-4636-B80A-20D7AAD86DDF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EAE2A-DF2B-4807-ADF4-ED78B117D68E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C0D05-AD60-4CC0-9EAA-E0FA0301368D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Examples: SVG, EPS, PDF (vector parts)</a:t>
          </a:r>
        </a:p>
      </dsp:txBody>
      <dsp:txXfrm>
        <a:off x="5631327" y="2452790"/>
        <a:ext cx="2546008" cy="10801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1D948-9159-472E-A391-CEB82EBACFDA}">
      <dsp:nvSpPr>
        <dsp:cNvPr id="0" name=""/>
        <dsp:cNvSpPr/>
      </dsp:nvSpPr>
      <dsp:spPr>
        <a:xfrm>
          <a:off x="1099810" y="696102"/>
          <a:ext cx="1660500" cy="1660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343AD-1F27-4E0C-8F68-C0DE3BAC18D5}">
      <dsp:nvSpPr>
        <dsp:cNvPr id="0" name=""/>
        <dsp:cNvSpPr/>
      </dsp:nvSpPr>
      <dsp:spPr>
        <a:xfrm>
          <a:off x="85060" y="2776702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Bitmap: Detailed photos, pixel-based, large files, loses quality on zoom.</a:t>
          </a:r>
        </a:p>
      </dsp:txBody>
      <dsp:txXfrm>
        <a:off x="85060" y="2776702"/>
        <a:ext cx="3690000" cy="720000"/>
      </dsp:txXfrm>
    </dsp:sp>
    <dsp:sp modelId="{B3332129-1F74-4C84-B6BE-9AD8C9D9A3FD}">
      <dsp:nvSpPr>
        <dsp:cNvPr id="0" name=""/>
        <dsp:cNvSpPr/>
      </dsp:nvSpPr>
      <dsp:spPr>
        <a:xfrm>
          <a:off x="5435560" y="696102"/>
          <a:ext cx="1660500" cy="1660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CD43E-8E63-4675-880C-2451C6BA8CD5}">
      <dsp:nvSpPr>
        <dsp:cNvPr id="0" name=""/>
        <dsp:cNvSpPr/>
      </dsp:nvSpPr>
      <dsp:spPr>
        <a:xfrm>
          <a:off x="4420810" y="2776702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Vector: Logos/Icons, resolution independent, small files, not suited for photos.</a:t>
          </a:r>
        </a:p>
      </dsp:txBody>
      <dsp:txXfrm>
        <a:off x="4420810" y="2776702"/>
        <a:ext cx="3690000" cy="72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257F5-7E67-4002-ABB5-D5DEC8ECA4A5}">
      <dsp:nvSpPr>
        <dsp:cNvPr id="0" name=""/>
        <dsp:cNvSpPr/>
      </dsp:nvSpPr>
      <dsp:spPr>
        <a:xfrm>
          <a:off x="0" y="3535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A8F98-32DC-42B1-97A0-84FBDB932260}">
      <dsp:nvSpPr>
        <dsp:cNvPr id="0" name=""/>
        <dsp:cNvSpPr/>
      </dsp:nvSpPr>
      <dsp:spPr>
        <a:xfrm>
          <a:off x="227827" y="172994"/>
          <a:ext cx="414231" cy="4142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56AA2-4C30-4133-8EE5-831EEBD89DFC}">
      <dsp:nvSpPr>
        <dsp:cNvPr id="0" name=""/>
        <dsp:cNvSpPr/>
      </dsp:nvSpPr>
      <dsp:spPr>
        <a:xfrm>
          <a:off x="869886" y="3535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Compression reduces file size for storage and transmission.</a:t>
          </a:r>
        </a:p>
      </dsp:txBody>
      <dsp:txXfrm>
        <a:off x="869886" y="3535"/>
        <a:ext cx="7359713" cy="753148"/>
      </dsp:txXfrm>
    </dsp:sp>
    <dsp:sp modelId="{9BBDD052-5D9E-48B2-A902-E911FCB12493}">
      <dsp:nvSpPr>
        <dsp:cNvPr id="0" name=""/>
        <dsp:cNvSpPr/>
      </dsp:nvSpPr>
      <dsp:spPr>
        <a:xfrm>
          <a:off x="0" y="944971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99073-CBE8-46D0-8CB9-6CF3CEB03106}">
      <dsp:nvSpPr>
        <dsp:cNvPr id="0" name=""/>
        <dsp:cNvSpPr/>
      </dsp:nvSpPr>
      <dsp:spPr>
        <a:xfrm>
          <a:off x="227827" y="1114429"/>
          <a:ext cx="414231" cy="4142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B501D8-E09F-4C8F-828C-1D115DB1B136}">
      <dsp:nvSpPr>
        <dsp:cNvPr id="0" name=""/>
        <dsp:cNvSpPr/>
      </dsp:nvSpPr>
      <dsp:spPr>
        <a:xfrm>
          <a:off x="869886" y="944971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Lossless: no data lost; perfect restoration.</a:t>
          </a:r>
        </a:p>
      </dsp:txBody>
      <dsp:txXfrm>
        <a:off x="869886" y="944971"/>
        <a:ext cx="7359713" cy="753148"/>
      </dsp:txXfrm>
    </dsp:sp>
    <dsp:sp modelId="{CE43A8F7-43CE-4B6C-AB70-118DE4F80687}">
      <dsp:nvSpPr>
        <dsp:cNvPr id="0" name=""/>
        <dsp:cNvSpPr/>
      </dsp:nvSpPr>
      <dsp:spPr>
        <a:xfrm>
          <a:off x="0" y="1886407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AB2C56-BE35-4FB2-8222-5B57702CC0DB}">
      <dsp:nvSpPr>
        <dsp:cNvPr id="0" name=""/>
        <dsp:cNvSpPr/>
      </dsp:nvSpPr>
      <dsp:spPr>
        <a:xfrm>
          <a:off x="227827" y="2055865"/>
          <a:ext cx="414231" cy="4142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D2E9B-6D40-4296-A08B-BF338C4DD2B7}">
      <dsp:nvSpPr>
        <dsp:cNvPr id="0" name=""/>
        <dsp:cNvSpPr/>
      </dsp:nvSpPr>
      <dsp:spPr>
        <a:xfrm>
          <a:off x="869886" y="1886407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Lossy: data lost; used for media.</a:t>
          </a:r>
        </a:p>
      </dsp:txBody>
      <dsp:txXfrm>
        <a:off x="869886" y="1886407"/>
        <a:ext cx="7359713" cy="753148"/>
      </dsp:txXfrm>
    </dsp:sp>
    <dsp:sp modelId="{901FE01D-801C-4CDA-82E5-614E1D71066C}">
      <dsp:nvSpPr>
        <dsp:cNvPr id="0" name=""/>
        <dsp:cNvSpPr/>
      </dsp:nvSpPr>
      <dsp:spPr>
        <a:xfrm>
          <a:off x="0" y="2827842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B8D8A-98E3-4746-9F97-1321D23523F1}">
      <dsp:nvSpPr>
        <dsp:cNvPr id="0" name=""/>
        <dsp:cNvSpPr/>
      </dsp:nvSpPr>
      <dsp:spPr>
        <a:xfrm>
          <a:off x="227827" y="2997301"/>
          <a:ext cx="414231" cy="4142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4563B-9CF3-476E-8AFA-8D9F9F9C624A}">
      <dsp:nvSpPr>
        <dsp:cNvPr id="0" name=""/>
        <dsp:cNvSpPr/>
      </dsp:nvSpPr>
      <dsp:spPr>
        <a:xfrm>
          <a:off x="869886" y="2827842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Know how to calculate file sizes.</a:t>
          </a:r>
        </a:p>
      </dsp:txBody>
      <dsp:txXfrm>
        <a:off x="869886" y="2827842"/>
        <a:ext cx="7359713" cy="753148"/>
      </dsp:txXfrm>
    </dsp:sp>
    <dsp:sp modelId="{2DDA8A22-9964-4831-8E79-3DB4904726AC}">
      <dsp:nvSpPr>
        <dsp:cNvPr id="0" name=""/>
        <dsp:cNvSpPr/>
      </dsp:nvSpPr>
      <dsp:spPr>
        <a:xfrm>
          <a:off x="0" y="3769278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8B09D-A4A5-4EF6-8B1E-68D1AA212D18}">
      <dsp:nvSpPr>
        <dsp:cNvPr id="0" name=""/>
        <dsp:cNvSpPr/>
      </dsp:nvSpPr>
      <dsp:spPr>
        <a:xfrm>
          <a:off x="227827" y="3938736"/>
          <a:ext cx="414231" cy="4142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7497D-538C-42B0-9079-E7A6FDCBC049}">
      <dsp:nvSpPr>
        <dsp:cNvPr id="0" name=""/>
        <dsp:cNvSpPr/>
      </dsp:nvSpPr>
      <dsp:spPr>
        <a:xfrm>
          <a:off x="869886" y="3769278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 differences between vector and bitmap images.</a:t>
          </a:r>
        </a:p>
      </dsp:txBody>
      <dsp:txXfrm>
        <a:off x="869886" y="3769278"/>
        <a:ext cx="7359713" cy="753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rgbClr val="FFFFFF"/>
                </a:solidFill>
              </a:rPr>
              <a:t>Compression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IGCSE Computer Science - Detailed Explanation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Compression?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59E10A-596A-F88B-7E98-729CFA8C25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Lossless Compression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BD73DFA-236C-E0AE-648D-06B0693645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 dirty="0"/>
              <a:t>Lossless Techniques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CD5BD1E9-53A0-2B8F-CEFD-A6772E50A6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691769"/>
              </p:ext>
            </p:extLst>
          </p:nvPr>
        </p:nvGraphicFramePr>
        <p:xfrm>
          <a:off x="299803" y="2443398"/>
          <a:ext cx="3972394" cy="418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Formulas written on a blackboard">
            <a:extLst>
              <a:ext uri="{FF2B5EF4-FFF2-40B4-BE49-F238E27FC236}">
                <a16:creationId xmlns:a16="http://schemas.microsoft.com/office/drawing/2014/main" id="{1CD00730-5076-51E2-C2ED-F4BC2CB590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826" r="29624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Lossy Compression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5C1334-2B31-31C8-F148-3C44FA4AAF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18990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Lossy Techniques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1B5D3C-3BD4-B54B-4E49-0F386FB075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41763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File Size Calculation: Images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8AE901CD-242E-D92D-6A42-B3F2D9C2A5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083873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File Size Calculation: Audio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E45348-2B86-2001-4621-59A9BBE80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4588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Bitmap Images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816F93-12FA-6B91-C7CB-0216DF597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75451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Vector Images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A766D6-6819-430E-BCB1-7F18EE9E46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61150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Bitmap vs Vector: Comparison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8184C7-D488-4F1C-44D9-3F6ACA82D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91812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6980153C-1D8B-12A7-58FC-EA03E09919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512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Compression Techniques</vt:lpstr>
      <vt:lpstr>What is Compression?</vt:lpstr>
      <vt:lpstr>Lossless Compression</vt:lpstr>
      <vt:lpstr>Lossless Techniques</vt:lpstr>
      <vt:lpstr>Lossy Compression</vt:lpstr>
      <vt:lpstr>Lossy Techniques</vt:lpstr>
      <vt:lpstr>File Size Calculation: Images</vt:lpstr>
      <vt:lpstr>File Size Calculation: Audio</vt:lpstr>
      <vt:lpstr>Bitmap Images</vt:lpstr>
      <vt:lpstr>Vector Images</vt:lpstr>
      <vt:lpstr>Bitmap vs Vector: Comparison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3</cp:revision>
  <dcterms:created xsi:type="dcterms:W3CDTF">2013-01-27T09:14:16Z</dcterms:created>
  <dcterms:modified xsi:type="dcterms:W3CDTF">2025-06-17T06:46:00Z</dcterms:modified>
  <cp:category/>
</cp:coreProperties>
</file>